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5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2105" autoAdjust="0"/>
    <p:restoredTop sz="86388" autoAdjust="0"/>
  </p:normalViewPr>
  <p:slideViewPr>
    <p:cSldViewPr snapToGrid="0">
      <p:cViewPr varScale="1">
        <p:scale>
          <a:sx n="68" d="100"/>
          <a:sy n="68" d="100"/>
        </p:scale>
        <p:origin x="90" y="4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43108F-A2E8-4CBD-BEA5-8E7406D19527}" type="doc">
      <dgm:prSet loTypeId="urn:microsoft.com/office/officeart/2005/8/layout/orgChart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24EEA5FE-C979-4652-88D5-85E766137AD9}">
      <dgm:prSet phldrT="[テキスト]"/>
      <dgm:spPr/>
      <dgm:t>
        <a:bodyPr/>
        <a:lstStyle/>
        <a:p>
          <a:r>
            <a:rPr kumimoji="1" lang="ja-JP" altLang="en-US" dirty="0" smtClean="0"/>
            <a:t>会長</a:t>
          </a:r>
          <a:endParaRPr kumimoji="1" lang="ja-JP" altLang="en-US" dirty="0"/>
        </a:p>
      </dgm:t>
    </dgm:pt>
    <dgm:pt modelId="{3555E5B9-B563-479E-915E-25FECF16C6FC}" type="parTrans" cxnId="{31C95630-3EF3-4FDD-B93A-A83D959461CD}">
      <dgm:prSet/>
      <dgm:spPr/>
      <dgm:t>
        <a:bodyPr/>
        <a:lstStyle/>
        <a:p>
          <a:endParaRPr kumimoji="1" lang="ja-JP" altLang="en-US"/>
        </a:p>
      </dgm:t>
    </dgm:pt>
    <dgm:pt modelId="{B3DDD5D9-7288-4212-AB54-C4173378B8C7}" type="sibTrans" cxnId="{31C95630-3EF3-4FDD-B93A-A83D959461CD}">
      <dgm:prSet/>
      <dgm:spPr/>
      <dgm:t>
        <a:bodyPr/>
        <a:lstStyle/>
        <a:p>
          <a:endParaRPr kumimoji="1" lang="ja-JP" altLang="en-US"/>
        </a:p>
      </dgm:t>
    </dgm:pt>
    <dgm:pt modelId="{B8117A7B-2DE8-43C6-9F56-DEECA1435E8D}">
      <dgm:prSet phldrT="[テキスト]"/>
      <dgm:spPr/>
      <dgm:t>
        <a:bodyPr/>
        <a:lstStyle/>
        <a:p>
          <a:r>
            <a:rPr kumimoji="1" lang="ja-JP" altLang="en-US" dirty="0" smtClean="0"/>
            <a:t>会計</a:t>
          </a:r>
          <a:endParaRPr kumimoji="1" lang="ja-JP" altLang="en-US" dirty="0"/>
        </a:p>
      </dgm:t>
    </dgm:pt>
    <dgm:pt modelId="{BA758596-0559-448D-A9C7-66E728330924}" type="parTrans" cxnId="{537939E7-39A0-42D0-8373-FAFDD11EE3F3}">
      <dgm:prSet/>
      <dgm:spPr/>
      <dgm:t>
        <a:bodyPr/>
        <a:lstStyle/>
        <a:p>
          <a:endParaRPr kumimoji="1" lang="ja-JP" altLang="en-US"/>
        </a:p>
      </dgm:t>
    </dgm:pt>
    <dgm:pt modelId="{B4A8C5AD-844C-42BE-A92A-443A2E3E8021}" type="sibTrans" cxnId="{537939E7-39A0-42D0-8373-FAFDD11EE3F3}">
      <dgm:prSet/>
      <dgm:spPr/>
      <dgm:t>
        <a:bodyPr/>
        <a:lstStyle/>
        <a:p>
          <a:endParaRPr kumimoji="1" lang="ja-JP" altLang="en-US"/>
        </a:p>
      </dgm:t>
    </dgm:pt>
    <dgm:pt modelId="{91360BB0-B0AE-40A7-AB09-176B0534DB34}">
      <dgm:prSet phldrT="[テキスト]"/>
      <dgm:spPr/>
      <dgm:t>
        <a:bodyPr/>
        <a:lstStyle/>
        <a:p>
          <a:r>
            <a:rPr kumimoji="1" lang="ja-JP" altLang="en-US" dirty="0" smtClean="0"/>
            <a:t>教頭</a:t>
          </a:r>
          <a:endParaRPr kumimoji="1" lang="ja-JP" altLang="en-US" dirty="0"/>
        </a:p>
      </dgm:t>
    </dgm:pt>
    <dgm:pt modelId="{C00A5CF4-E3C2-4D79-9DED-1EF896592322}" type="parTrans" cxnId="{FC96E82E-A0C5-4C6A-AEE1-7C826FA90C84}">
      <dgm:prSet/>
      <dgm:spPr/>
      <dgm:t>
        <a:bodyPr/>
        <a:lstStyle/>
        <a:p>
          <a:endParaRPr kumimoji="1" lang="ja-JP" altLang="en-US"/>
        </a:p>
      </dgm:t>
    </dgm:pt>
    <dgm:pt modelId="{471173E0-5A29-4540-BD87-4815E95B5E13}" type="sibTrans" cxnId="{FC96E82E-A0C5-4C6A-AEE1-7C826FA90C84}">
      <dgm:prSet/>
      <dgm:spPr/>
      <dgm:t>
        <a:bodyPr/>
        <a:lstStyle/>
        <a:p>
          <a:endParaRPr kumimoji="1" lang="ja-JP" altLang="en-US"/>
        </a:p>
      </dgm:t>
    </dgm:pt>
    <dgm:pt modelId="{26403C47-76CD-45F9-8C4C-DEC8FFC17F4B}">
      <dgm:prSet phldrT="[テキスト]"/>
      <dgm:spPr/>
      <dgm:t>
        <a:bodyPr/>
        <a:lstStyle/>
        <a:p>
          <a:r>
            <a:rPr kumimoji="1" lang="ja-JP" altLang="en-US" dirty="0" smtClean="0"/>
            <a:t>教務部</a:t>
          </a:r>
          <a:endParaRPr kumimoji="1" lang="ja-JP" altLang="en-US" dirty="0"/>
        </a:p>
      </dgm:t>
    </dgm:pt>
    <dgm:pt modelId="{990EE137-DF26-4240-8619-0947EB94C44B}" type="parTrans" cxnId="{8C63F235-F31E-4483-B27D-CB7506F76290}">
      <dgm:prSet/>
      <dgm:spPr/>
      <dgm:t>
        <a:bodyPr/>
        <a:lstStyle/>
        <a:p>
          <a:endParaRPr kumimoji="1" lang="ja-JP" altLang="en-US"/>
        </a:p>
      </dgm:t>
    </dgm:pt>
    <dgm:pt modelId="{F63D1DE5-8034-4425-B11F-1798F7654CDA}" type="sibTrans" cxnId="{8C63F235-F31E-4483-B27D-CB7506F76290}">
      <dgm:prSet/>
      <dgm:spPr/>
      <dgm:t>
        <a:bodyPr/>
        <a:lstStyle/>
        <a:p>
          <a:endParaRPr kumimoji="1" lang="ja-JP" altLang="en-US"/>
        </a:p>
      </dgm:t>
    </dgm:pt>
    <dgm:pt modelId="{1A6C4046-4094-4061-B615-A7A393B4E62F}">
      <dgm:prSet phldrT="[テキスト]"/>
      <dgm:spPr/>
      <dgm:t>
        <a:bodyPr/>
        <a:lstStyle/>
        <a:p>
          <a:r>
            <a:rPr kumimoji="1" lang="ja-JP" altLang="en-US" dirty="0" smtClean="0"/>
            <a:t>事務局</a:t>
          </a:r>
          <a:endParaRPr kumimoji="1" lang="ja-JP" altLang="en-US" dirty="0"/>
        </a:p>
      </dgm:t>
    </dgm:pt>
    <dgm:pt modelId="{BB03B842-09CB-43D2-89A9-6350AF3B2140}" type="parTrans" cxnId="{5907DFB4-31A4-4B11-AC0E-031ABA2C3CCF}">
      <dgm:prSet/>
      <dgm:spPr/>
      <dgm:t>
        <a:bodyPr/>
        <a:lstStyle/>
        <a:p>
          <a:endParaRPr kumimoji="1" lang="ja-JP" altLang="en-US"/>
        </a:p>
      </dgm:t>
    </dgm:pt>
    <dgm:pt modelId="{E1A2F3BC-63E5-48D1-A7E9-0803DA6A4954}" type="sibTrans" cxnId="{5907DFB4-31A4-4B11-AC0E-031ABA2C3CCF}">
      <dgm:prSet/>
      <dgm:spPr/>
      <dgm:t>
        <a:bodyPr/>
        <a:lstStyle/>
        <a:p>
          <a:endParaRPr kumimoji="1" lang="ja-JP" altLang="en-US"/>
        </a:p>
      </dgm:t>
    </dgm:pt>
    <dgm:pt modelId="{5388BE3B-DF59-493C-B935-D95ECC61FF6E}">
      <dgm:prSet phldrT="[テキスト]"/>
      <dgm:spPr/>
      <dgm:t>
        <a:bodyPr/>
        <a:lstStyle/>
        <a:p>
          <a:r>
            <a:rPr kumimoji="1" lang="ja-JP" altLang="en-US" smtClean="0"/>
            <a:t>広報部</a:t>
          </a:r>
          <a:endParaRPr kumimoji="1" lang="ja-JP" altLang="en-US" dirty="0"/>
        </a:p>
      </dgm:t>
    </dgm:pt>
    <dgm:pt modelId="{5665F455-0661-47E6-B762-A631F91E1F0B}" type="parTrans" cxnId="{A45159E1-E8D2-4A04-96A9-2980BA615EEC}">
      <dgm:prSet/>
      <dgm:spPr/>
      <dgm:t>
        <a:bodyPr/>
        <a:lstStyle/>
        <a:p>
          <a:endParaRPr kumimoji="1" lang="ja-JP" altLang="en-US"/>
        </a:p>
      </dgm:t>
    </dgm:pt>
    <dgm:pt modelId="{82E5625C-AFA3-45A9-BEE1-BBD66517879C}" type="sibTrans" cxnId="{A45159E1-E8D2-4A04-96A9-2980BA615EEC}">
      <dgm:prSet/>
      <dgm:spPr/>
      <dgm:t>
        <a:bodyPr/>
        <a:lstStyle/>
        <a:p>
          <a:endParaRPr kumimoji="1" lang="ja-JP" altLang="en-US"/>
        </a:p>
      </dgm:t>
    </dgm:pt>
    <dgm:pt modelId="{684AA621-62F9-44AC-80FF-5AE8CA7405C5}">
      <dgm:prSet phldrT="[テキスト]"/>
      <dgm:spPr/>
      <dgm:t>
        <a:bodyPr/>
        <a:lstStyle/>
        <a:p>
          <a:r>
            <a:rPr kumimoji="1" lang="ja-JP" altLang="en-US" dirty="0" smtClean="0"/>
            <a:t>部活動</a:t>
          </a:r>
          <a:endParaRPr kumimoji="1" lang="ja-JP" altLang="en-US" dirty="0"/>
        </a:p>
      </dgm:t>
    </dgm:pt>
    <dgm:pt modelId="{C39C61E0-357B-4357-B1C4-61DC1382E3BF}" type="parTrans" cxnId="{77EFEF03-D6A6-440A-A953-EF9C273A7807}">
      <dgm:prSet/>
      <dgm:spPr/>
      <dgm:t>
        <a:bodyPr/>
        <a:lstStyle/>
        <a:p>
          <a:endParaRPr kumimoji="1" lang="ja-JP" altLang="en-US"/>
        </a:p>
      </dgm:t>
    </dgm:pt>
    <dgm:pt modelId="{0708901A-03B1-4020-887C-CD7288B23290}" type="sibTrans" cxnId="{77EFEF03-D6A6-440A-A953-EF9C273A7807}">
      <dgm:prSet/>
      <dgm:spPr/>
      <dgm:t>
        <a:bodyPr/>
        <a:lstStyle/>
        <a:p>
          <a:endParaRPr kumimoji="1" lang="ja-JP" altLang="en-US"/>
        </a:p>
      </dgm:t>
    </dgm:pt>
    <dgm:pt modelId="{A3527126-48BD-41F1-ABBD-51277F6AB15E}">
      <dgm:prSet phldrT="[テキスト]"/>
      <dgm:spPr/>
      <dgm:t>
        <a:bodyPr/>
        <a:lstStyle/>
        <a:p>
          <a:r>
            <a:rPr kumimoji="1" lang="ja-JP" altLang="en-US" dirty="0" smtClean="0"/>
            <a:t>教科主任</a:t>
          </a:r>
          <a:endParaRPr kumimoji="1" lang="ja-JP" altLang="en-US" dirty="0"/>
        </a:p>
      </dgm:t>
    </dgm:pt>
    <dgm:pt modelId="{7EF125AE-25A3-4ABD-9266-894EE1F01294}" type="parTrans" cxnId="{2058C95E-EE25-4B53-B436-FC2C39B56B79}">
      <dgm:prSet/>
      <dgm:spPr/>
      <dgm:t>
        <a:bodyPr/>
        <a:lstStyle/>
        <a:p>
          <a:endParaRPr kumimoji="1" lang="ja-JP" altLang="en-US"/>
        </a:p>
      </dgm:t>
    </dgm:pt>
    <dgm:pt modelId="{9E6F3054-1218-4FA9-A512-676512A8E90F}" type="sibTrans" cxnId="{2058C95E-EE25-4B53-B436-FC2C39B56B79}">
      <dgm:prSet/>
      <dgm:spPr/>
      <dgm:t>
        <a:bodyPr/>
        <a:lstStyle/>
        <a:p>
          <a:endParaRPr kumimoji="1" lang="ja-JP" altLang="en-US"/>
        </a:p>
      </dgm:t>
    </dgm:pt>
    <dgm:pt modelId="{698918C3-921A-4CF7-A503-0DE718CA6D3F}">
      <dgm:prSet phldrT="[テキスト]"/>
      <dgm:spPr/>
      <dgm:t>
        <a:bodyPr/>
        <a:lstStyle/>
        <a:p>
          <a:r>
            <a:rPr kumimoji="1" lang="ja-JP" altLang="en-US" dirty="0" smtClean="0"/>
            <a:t>各部長</a:t>
          </a:r>
          <a:endParaRPr kumimoji="1" lang="ja-JP" altLang="en-US" dirty="0"/>
        </a:p>
      </dgm:t>
    </dgm:pt>
    <dgm:pt modelId="{8FC1DCB8-A30B-437F-9570-DB8BEAC53106}" type="parTrans" cxnId="{BA7A2BB9-8E9B-4E76-BE33-701A2BB93230}">
      <dgm:prSet/>
      <dgm:spPr/>
      <dgm:t>
        <a:bodyPr/>
        <a:lstStyle/>
        <a:p>
          <a:endParaRPr kumimoji="1" lang="ja-JP" altLang="en-US"/>
        </a:p>
      </dgm:t>
    </dgm:pt>
    <dgm:pt modelId="{15B52E40-49E0-4549-9B40-35AB23BD5572}" type="sibTrans" cxnId="{BA7A2BB9-8E9B-4E76-BE33-701A2BB93230}">
      <dgm:prSet/>
      <dgm:spPr/>
      <dgm:t>
        <a:bodyPr/>
        <a:lstStyle/>
        <a:p>
          <a:endParaRPr kumimoji="1" lang="ja-JP" altLang="en-US"/>
        </a:p>
      </dgm:t>
    </dgm:pt>
    <dgm:pt modelId="{85D3AE8D-DF64-44E8-8458-9C6AE91BFB57}" type="pres">
      <dgm:prSet presAssocID="{9243108F-A2E8-4CBD-BEA5-8E7406D1952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13DE234B-C0D9-4492-8005-00AFD5BA0027}" type="pres">
      <dgm:prSet presAssocID="{24EEA5FE-C979-4652-88D5-85E766137AD9}" presName="hierRoot1" presStyleCnt="0">
        <dgm:presLayoutVars>
          <dgm:hierBranch val="init"/>
        </dgm:presLayoutVars>
      </dgm:prSet>
      <dgm:spPr/>
    </dgm:pt>
    <dgm:pt modelId="{6402846C-123B-46CB-BB00-24D495E2D3DD}" type="pres">
      <dgm:prSet presAssocID="{24EEA5FE-C979-4652-88D5-85E766137AD9}" presName="rootComposite1" presStyleCnt="0"/>
      <dgm:spPr/>
    </dgm:pt>
    <dgm:pt modelId="{9E8521F0-4F49-4416-9DC8-AA88E434B715}" type="pres">
      <dgm:prSet presAssocID="{24EEA5FE-C979-4652-88D5-85E766137AD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718F43AD-95DF-4EE4-BBF0-E4FABFA9E0C6}" type="pres">
      <dgm:prSet presAssocID="{24EEA5FE-C979-4652-88D5-85E766137AD9}" presName="rootConnector1" presStyleLbl="node1" presStyleIdx="0" presStyleCnt="0"/>
      <dgm:spPr/>
      <dgm:t>
        <a:bodyPr/>
        <a:lstStyle/>
        <a:p>
          <a:endParaRPr kumimoji="1" lang="ja-JP" altLang="en-US"/>
        </a:p>
      </dgm:t>
    </dgm:pt>
    <dgm:pt modelId="{D65B9F1A-2996-4483-8A88-210AD9607F1B}" type="pres">
      <dgm:prSet presAssocID="{24EEA5FE-C979-4652-88D5-85E766137AD9}" presName="hierChild2" presStyleCnt="0"/>
      <dgm:spPr/>
    </dgm:pt>
    <dgm:pt modelId="{FC318770-4213-4221-9A4F-9E0213F8C481}" type="pres">
      <dgm:prSet presAssocID="{BB03B842-09CB-43D2-89A9-6350AF3B2140}" presName="Name37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37552290-74F4-4C58-A906-ED24F620FD6A}" type="pres">
      <dgm:prSet presAssocID="{1A6C4046-4094-4061-B615-A7A393B4E62F}" presName="hierRoot2" presStyleCnt="0">
        <dgm:presLayoutVars>
          <dgm:hierBranch val="init"/>
        </dgm:presLayoutVars>
      </dgm:prSet>
      <dgm:spPr/>
    </dgm:pt>
    <dgm:pt modelId="{21A19913-C850-466F-8F3C-726DD3A1E6CB}" type="pres">
      <dgm:prSet presAssocID="{1A6C4046-4094-4061-B615-A7A393B4E62F}" presName="rootComposite" presStyleCnt="0"/>
      <dgm:spPr/>
    </dgm:pt>
    <dgm:pt modelId="{CFD73D96-B817-46AE-A031-45338A51E20A}" type="pres">
      <dgm:prSet presAssocID="{1A6C4046-4094-4061-B615-A7A393B4E62F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4B965ADD-787B-47DE-9A0C-5D9D416B778B}" type="pres">
      <dgm:prSet presAssocID="{1A6C4046-4094-4061-B615-A7A393B4E62F}" presName="rootConnector" presStyleLbl="node2" presStyleIdx="0" presStyleCnt="3"/>
      <dgm:spPr/>
      <dgm:t>
        <a:bodyPr/>
        <a:lstStyle/>
        <a:p>
          <a:endParaRPr kumimoji="1" lang="ja-JP" altLang="en-US"/>
        </a:p>
      </dgm:t>
    </dgm:pt>
    <dgm:pt modelId="{83C1F2C9-D593-4FCC-B186-296DA0775B0D}" type="pres">
      <dgm:prSet presAssocID="{1A6C4046-4094-4061-B615-A7A393B4E62F}" presName="hierChild4" presStyleCnt="0"/>
      <dgm:spPr/>
    </dgm:pt>
    <dgm:pt modelId="{A89864B2-0729-403C-B6A9-AB2BD0726F2D}" type="pres">
      <dgm:prSet presAssocID="{5665F455-0661-47E6-B762-A631F91E1F0B}" presName="Name37" presStyleLbl="parChTrans1D3" presStyleIdx="0" presStyleCnt="5"/>
      <dgm:spPr/>
      <dgm:t>
        <a:bodyPr/>
        <a:lstStyle/>
        <a:p>
          <a:endParaRPr kumimoji="1" lang="ja-JP" altLang="en-US"/>
        </a:p>
      </dgm:t>
    </dgm:pt>
    <dgm:pt modelId="{DFDD778E-B983-4847-BA5B-A28D3767985E}" type="pres">
      <dgm:prSet presAssocID="{5388BE3B-DF59-493C-B935-D95ECC61FF6E}" presName="hierRoot2" presStyleCnt="0">
        <dgm:presLayoutVars>
          <dgm:hierBranch val="init"/>
        </dgm:presLayoutVars>
      </dgm:prSet>
      <dgm:spPr/>
    </dgm:pt>
    <dgm:pt modelId="{4D1A0C15-D3AE-4D92-B2E5-9889E7A26630}" type="pres">
      <dgm:prSet presAssocID="{5388BE3B-DF59-493C-B935-D95ECC61FF6E}" presName="rootComposite" presStyleCnt="0"/>
      <dgm:spPr/>
    </dgm:pt>
    <dgm:pt modelId="{E66305CF-0EDC-41D7-8966-8137140D112C}" type="pres">
      <dgm:prSet presAssocID="{5388BE3B-DF59-493C-B935-D95ECC61FF6E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03285281-150E-45F7-8E4B-06220F4EC64B}" type="pres">
      <dgm:prSet presAssocID="{5388BE3B-DF59-493C-B935-D95ECC61FF6E}" presName="rootConnector" presStyleLbl="node3" presStyleIdx="0" presStyleCnt="5"/>
      <dgm:spPr/>
      <dgm:t>
        <a:bodyPr/>
        <a:lstStyle/>
        <a:p>
          <a:endParaRPr kumimoji="1" lang="ja-JP" altLang="en-US"/>
        </a:p>
      </dgm:t>
    </dgm:pt>
    <dgm:pt modelId="{B450D8DC-343D-4082-B52F-BAB04ECF251B}" type="pres">
      <dgm:prSet presAssocID="{5388BE3B-DF59-493C-B935-D95ECC61FF6E}" presName="hierChild4" presStyleCnt="0"/>
      <dgm:spPr/>
    </dgm:pt>
    <dgm:pt modelId="{6E453A53-04E3-4CE3-AF05-21C94BA96ADA}" type="pres">
      <dgm:prSet presAssocID="{5388BE3B-DF59-493C-B935-D95ECC61FF6E}" presName="hierChild5" presStyleCnt="0"/>
      <dgm:spPr/>
    </dgm:pt>
    <dgm:pt modelId="{4B5B6E65-F823-4002-ABDC-A3813C4A0B2A}" type="pres">
      <dgm:prSet presAssocID="{BA758596-0559-448D-A9C7-66E728330924}" presName="Name37" presStyleLbl="parChTrans1D3" presStyleIdx="1" presStyleCnt="5"/>
      <dgm:spPr/>
      <dgm:t>
        <a:bodyPr/>
        <a:lstStyle/>
        <a:p>
          <a:endParaRPr kumimoji="1" lang="ja-JP" altLang="en-US"/>
        </a:p>
      </dgm:t>
    </dgm:pt>
    <dgm:pt modelId="{735222A1-6E1D-4E35-B902-0A9D84C94D33}" type="pres">
      <dgm:prSet presAssocID="{B8117A7B-2DE8-43C6-9F56-DEECA1435E8D}" presName="hierRoot2" presStyleCnt="0">
        <dgm:presLayoutVars>
          <dgm:hierBranch val="init"/>
        </dgm:presLayoutVars>
      </dgm:prSet>
      <dgm:spPr/>
    </dgm:pt>
    <dgm:pt modelId="{8287329A-C3E8-4C12-9A6B-703056F7A1A2}" type="pres">
      <dgm:prSet presAssocID="{B8117A7B-2DE8-43C6-9F56-DEECA1435E8D}" presName="rootComposite" presStyleCnt="0"/>
      <dgm:spPr/>
    </dgm:pt>
    <dgm:pt modelId="{1DA230EF-3932-4875-8550-415EC7A4F480}" type="pres">
      <dgm:prSet presAssocID="{B8117A7B-2DE8-43C6-9F56-DEECA1435E8D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49FF8BF8-236F-4619-95ED-90A202CD94F2}" type="pres">
      <dgm:prSet presAssocID="{B8117A7B-2DE8-43C6-9F56-DEECA1435E8D}" presName="rootConnector" presStyleLbl="node3" presStyleIdx="1" presStyleCnt="5"/>
      <dgm:spPr/>
      <dgm:t>
        <a:bodyPr/>
        <a:lstStyle/>
        <a:p>
          <a:endParaRPr kumimoji="1" lang="ja-JP" altLang="en-US"/>
        </a:p>
      </dgm:t>
    </dgm:pt>
    <dgm:pt modelId="{8DF79A8E-F331-47B2-B705-8FEF3035B114}" type="pres">
      <dgm:prSet presAssocID="{B8117A7B-2DE8-43C6-9F56-DEECA1435E8D}" presName="hierChild4" presStyleCnt="0"/>
      <dgm:spPr/>
    </dgm:pt>
    <dgm:pt modelId="{E6EF6224-A44F-4AC8-A647-DC850ABFE35B}" type="pres">
      <dgm:prSet presAssocID="{B8117A7B-2DE8-43C6-9F56-DEECA1435E8D}" presName="hierChild5" presStyleCnt="0"/>
      <dgm:spPr/>
    </dgm:pt>
    <dgm:pt modelId="{90B3C22B-4D64-4E6E-9158-8BAF50E8B46F}" type="pres">
      <dgm:prSet presAssocID="{1A6C4046-4094-4061-B615-A7A393B4E62F}" presName="hierChild5" presStyleCnt="0"/>
      <dgm:spPr/>
    </dgm:pt>
    <dgm:pt modelId="{D6A00C62-2E62-4FDC-A4DC-5A9E6BD5550C}" type="pres">
      <dgm:prSet presAssocID="{990EE137-DF26-4240-8619-0947EB94C44B}" presName="Name37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A95CA599-E97D-43DE-9FF0-4AE8031E5F10}" type="pres">
      <dgm:prSet presAssocID="{26403C47-76CD-45F9-8C4C-DEC8FFC17F4B}" presName="hierRoot2" presStyleCnt="0">
        <dgm:presLayoutVars>
          <dgm:hierBranch val="init"/>
        </dgm:presLayoutVars>
      </dgm:prSet>
      <dgm:spPr/>
    </dgm:pt>
    <dgm:pt modelId="{F4958E02-3AEC-4CED-933A-10EC9AD7B281}" type="pres">
      <dgm:prSet presAssocID="{26403C47-76CD-45F9-8C4C-DEC8FFC17F4B}" presName="rootComposite" presStyleCnt="0"/>
      <dgm:spPr/>
    </dgm:pt>
    <dgm:pt modelId="{B831495C-F5F4-407B-BA4A-E1D6D4ADBC0B}" type="pres">
      <dgm:prSet presAssocID="{26403C47-76CD-45F9-8C4C-DEC8FFC17F4B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AC43D261-733B-467E-BEEB-79A59EC7FBAD}" type="pres">
      <dgm:prSet presAssocID="{26403C47-76CD-45F9-8C4C-DEC8FFC17F4B}" presName="rootConnector" presStyleLbl="node2" presStyleIdx="1" presStyleCnt="3"/>
      <dgm:spPr/>
      <dgm:t>
        <a:bodyPr/>
        <a:lstStyle/>
        <a:p>
          <a:endParaRPr kumimoji="1" lang="ja-JP" altLang="en-US"/>
        </a:p>
      </dgm:t>
    </dgm:pt>
    <dgm:pt modelId="{DAE8E208-56C3-4AF7-985E-F8319E6D8E9F}" type="pres">
      <dgm:prSet presAssocID="{26403C47-76CD-45F9-8C4C-DEC8FFC17F4B}" presName="hierChild4" presStyleCnt="0"/>
      <dgm:spPr/>
    </dgm:pt>
    <dgm:pt modelId="{E245D771-06B6-4BE6-9FC1-C13BCF0D6172}" type="pres">
      <dgm:prSet presAssocID="{C00A5CF4-E3C2-4D79-9DED-1EF896592322}" presName="Name37" presStyleLbl="parChTrans1D3" presStyleIdx="2" presStyleCnt="5"/>
      <dgm:spPr/>
      <dgm:t>
        <a:bodyPr/>
        <a:lstStyle/>
        <a:p>
          <a:endParaRPr kumimoji="1" lang="ja-JP" altLang="en-US"/>
        </a:p>
      </dgm:t>
    </dgm:pt>
    <dgm:pt modelId="{A612FD69-A23D-4E4E-BA1F-DAF39A97049D}" type="pres">
      <dgm:prSet presAssocID="{91360BB0-B0AE-40A7-AB09-176B0534DB34}" presName="hierRoot2" presStyleCnt="0">
        <dgm:presLayoutVars>
          <dgm:hierBranch val="init"/>
        </dgm:presLayoutVars>
      </dgm:prSet>
      <dgm:spPr/>
    </dgm:pt>
    <dgm:pt modelId="{5D8736DB-1DB7-490B-8BC3-A67080089EA6}" type="pres">
      <dgm:prSet presAssocID="{91360BB0-B0AE-40A7-AB09-176B0534DB34}" presName="rootComposite" presStyleCnt="0"/>
      <dgm:spPr/>
    </dgm:pt>
    <dgm:pt modelId="{CEE4008C-94AD-4673-BFEE-40F42ADFB7C6}" type="pres">
      <dgm:prSet presAssocID="{91360BB0-B0AE-40A7-AB09-176B0534DB34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C3C71F34-0176-47EE-96C7-F5A65CD6D899}" type="pres">
      <dgm:prSet presAssocID="{91360BB0-B0AE-40A7-AB09-176B0534DB34}" presName="rootConnector" presStyleLbl="node3" presStyleIdx="2" presStyleCnt="5"/>
      <dgm:spPr/>
      <dgm:t>
        <a:bodyPr/>
        <a:lstStyle/>
        <a:p>
          <a:endParaRPr kumimoji="1" lang="ja-JP" altLang="en-US"/>
        </a:p>
      </dgm:t>
    </dgm:pt>
    <dgm:pt modelId="{002868A9-6A59-4AB5-9DD5-297984706D76}" type="pres">
      <dgm:prSet presAssocID="{91360BB0-B0AE-40A7-AB09-176B0534DB34}" presName="hierChild4" presStyleCnt="0"/>
      <dgm:spPr/>
    </dgm:pt>
    <dgm:pt modelId="{933EC01C-9A8D-48E7-A626-AB61D09960DD}" type="pres">
      <dgm:prSet presAssocID="{91360BB0-B0AE-40A7-AB09-176B0534DB34}" presName="hierChild5" presStyleCnt="0"/>
      <dgm:spPr/>
    </dgm:pt>
    <dgm:pt modelId="{0F637FA8-AA67-4897-9535-6AFB9592B6C8}" type="pres">
      <dgm:prSet presAssocID="{7EF125AE-25A3-4ABD-9266-894EE1F01294}" presName="Name37" presStyleLbl="parChTrans1D3" presStyleIdx="3" presStyleCnt="5"/>
      <dgm:spPr/>
      <dgm:t>
        <a:bodyPr/>
        <a:lstStyle/>
        <a:p>
          <a:endParaRPr kumimoji="1" lang="ja-JP" altLang="en-US"/>
        </a:p>
      </dgm:t>
    </dgm:pt>
    <dgm:pt modelId="{F46962D7-4C45-487D-81BC-F4C8D0BDF6A6}" type="pres">
      <dgm:prSet presAssocID="{A3527126-48BD-41F1-ABBD-51277F6AB15E}" presName="hierRoot2" presStyleCnt="0">
        <dgm:presLayoutVars>
          <dgm:hierBranch val="init"/>
        </dgm:presLayoutVars>
      </dgm:prSet>
      <dgm:spPr/>
    </dgm:pt>
    <dgm:pt modelId="{8110FC19-38CD-4704-A9A4-D685A1E26A65}" type="pres">
      <dgm:prSet presAssocID="{A3527126-48BD-41F1-ABBD-51277F6AB15E}" presName="rootComposite" presStyleCnt="0"/>
      <dgm:spPr/>
    </dgm:pt>
    <dgm:pt modelId="{0561FD64-C1A7-4CB1-AA27-2EEA7AC4ED2F}" type="pres">
      <dgm:prSet presAssocID="{A3527126-48BD-41F1-ABBD-51277F6AB15E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8C571E85-DBDC-42DA-8EDC-F71A1F1B3C00}" type="pres">
      <dgm:prSet presAssocID="{A3527126-48BD-41F1-ABBD-51277F6AB15E}" presName="rootConnector" presStyleLbl="node3" presStyleIdx="3" presStyleCnt="5"/>
      <dgm:spPr/>
      <dgm:t>
        <a:bodyPr/>
        <a:lstStyle/>
        <a:p>
          <a:endParaRPr kumimoji="1" lang="ja-JP" altLang="en-US"/>
        </a:p>
      </dgm:t>
    </dgm:pt>
    <dgm:pt modelId="{CF721BB8-EF74-4F9A-8FCF-35D8B60B23B2}" type="pres">
      <dgm:prSet presAssocID="{A3527126-48BD-41F1-ABBD-51277F6AB15E}" presName="hierChild4" presStyleCnt="0"/>
      <dgm:spPr/>
    </dgm:pt>
    <dgm:pt modelId="{E7CE9A74-0613-422B-802F-25A3AC9E16E6}" type="pres">
      <dgm:prSet presAssocID="{A3527126-48BD-41F1-ABBD-51277F6AB15E}" presName="hierChild5" presStyleCnt="0"/>
      <dgm:spPr/>
    </dgm:pt>
    <dgm:pt modelId="{60DCCEE1-4A4F-4078-B50F-31BF067E5CFD}" type="pres">
      <dgm:prSet presAssocID="{26403C47-76CD-45F9-8C4C-DEC8FFC17F4B}" presName="hierChild5" presStyleCnt="0"/>
      <dgm:spPr/>
    </dgm:pt>
    <dgm:pt modelId="{52279B6B-42A8-4C60-B9C8-D0AB95FA054B}" type="pres">
      <dgm:prSet presAssocID="{C39C61E0-357B-4357-B1C4-61DC1382E3BF}" presName="Name37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C00060ED-0956-4C67-9623-355AC228B067}" type="pres">
      <dgm:prSet presAssocID="{684AA621-62F9-44AC-80FF-5AE8CA7405C5}" presName="hierRoot2" presStyleCnt="0">
        <dgm:presLayoutVars>
          <dgm:hierBranch val="init"/>
        </dgm:presLayoutVars>
      </dgm:prSet>
      <dgm:spPr/>
    </dgm:pt>
    <dgm:pt modelId="{466ADAF1-6B24-4F75-B20C-0AC3C48CB70F}" type="pres">
      <dgm:prSet presAssocID="{684AA621-62F9-44AC-80FF-5AE8CA7405C5}" presName="rootComposite" presStyleCnt="0"/>
      <dgm:spPr/>
    </dgm:pt>
    <dgm:pt modelId="{FA53BC84-0E22-462C-B5B4-E5E296688A7E}" type="pres">
      <dgm:prSet presAssocID="{684AA621-62F9-44AC-80FF-5AE8CA7405C5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660D6C8E-AD12-49F1-9E42-C4E958F152EC}" type="pres">
      <dgm:prSet presAssocID="{684AA621-62F9-44AC-80FF-5AE8CA7405C5}" presName="rootConnector" presStyleLbl="node2" presStyleIdx="2" presStyleCnt="3"/>
      <dgm:spPr/>
      <dgm:t>
        <a:bodyPr/>
        <a:lstStyle/>
        <a:p>
          <a:endParaRPr kumimoji="1" lang="ja-JP" altLang="en-US"/>
        </a:p>
      </dgm:t>
    </dgm:pt>
    <dgm:pt modelId="{699D38DB-9659-4FCA-A65B-D26D97028120}" type="pres">
      <dgm:prSet presAssocID="{684AA621-62F9-44AC-80FF-5AE8CA7405C5}" presName="hierChild4" presStyleCnt="0"/>
      <dgm:spPr/>
    </dgm:pt>
    <dgm:pt modelId="{AF7B14CA-8CCF-4D2C-ADCC-79C592193C0A}" type="pres">
      <dgm:prSet presAssocID="{8FC1DCB8-A30B-437F-9570-DB8BEAC53106}" presName="Name37" presStyleLbl="parChTrans1D3" presStyleIdx="4" presStyleCnt="5"/>
      <dgm:spPr/>
      <dgm:t>
        <a:bodyPr/>
        <a:lstStyle/>
        <a:p>
          <a:endParaRPr kumimoji="1" lang="ja-JP" altLang="en-US"/>
        </a:p>
      </dgm:t>
    </dgm:pt>
    <dgm:pt modelId="{081A7345-701F-4D5E-B4CF-66B17182EE78}" type="pres">
      <dgm:prSet presAssocID="{698918C3-921A-4CF7-A503-0DE718CA6D3F}" presName="hierRoot2" presStyleCnt="0">
        <dgm:presLayoutVars>
          <dgm:hierBranch val="init"/>
        </dgm:presLayoutVars>
      </dgm:prSet>
      <dgm:spPr/>
    </dgm:pt>
    <dgm:pt modelId="{35E11B5F-3215-4885-BF26-544D8C9F8738}" type="pres">
      <dgm:prSet presAssocID="{698918C3-921A-4CF7-A503-0DE718CA6D3F}" presName="rootComposite" presStyleCnt="0"/>
      <dgm:spPr/>
    </dgm:pt>
    <dgm:pt modelId="{685F587C-DB3B-44CF-ACC7-DC97B3C78084}" type="pres">
      <dgm:prSet presAssocID="{698918C3-921A-4CF7-A503-0DE718CA6D3F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ECB8C634-1C0A-4062-AF4E-290534D5DEC4}" type="pres">
      <dgm:prSet presAssocID="{698918C3-921A-4CF7-A503-0DE718CA6D3F}" presName="rootConnector" presStyleLbl="node3" presStyleIdx="4" presStyleCnt="5"/>
      <dgm:spPr/>
      <dgm:t>
        <a:bodyPr/>
        <a:lstStyle/>
        <a:p>
          <a:endParaRPr kumimoji="1" lang="ja-JP" altLang="en-US"/>
        </a:p>
      </dgm:t>
    </dgm:pt>
    <dgm:pt modelId="{9F3F686E-B1C9-47DE-AACA-CB91BEBA92A5}" type="pres">
      <dgm:prSet presAssocID="{698918C3-921A-4CF7-A503-0DE718CA6D3F}" presName="hierChild4" presStyleCnt="0"/>
      <dgm:spPr/>
    </dgm:pt>
    <dgm:pt modelId="{212D5C6A-1C20-4C2B-84F5-36B09A2827AD}" type="pres">
      <dgm:prSet presAssocID="{698918C3-921A-4CF7-A503-0DE718CA6D3F}" presName="hierChild5" presStyleCnt="0"/>
      <dgm:spPr/>
    </dgm:pt>
    <dgm:pt modelId="{6836253C-14A4-4900-B912-E303D6B1EAE0}" type="pres">
      <dgm:prSet presAssocID="{684AA621-62F9-44AC-80FF-5AE8CA7405C5}" presName="hierChild5" presStyleCnt="0"/>
      <dgm:spPr/>
    </dgm:pt>
    <dgm:pt modelId="{BCBBF9B2-3275-4B95-865C-0D54187D9989}" type="pres">
      <dgm:prSet presAssocID="{24EEA5FE-C979-4652-88D5-85E766137AD9}" presName="hierChild3" presStyleCnt="0"/>
      <dgm:spPr/>
    </dgm:pt>
  </dgm:ptLst>
  <dgm:cxnLst>
    <dgm:cxn modelId="{284DA7BE-8107-4032-869F-5446CFF2CFAE}" type="presOf" srcId="{A3527126-48BD-41F1-ABBD-51277F6AB15E}" destId="{0561FD64-C1A7-4CB1-AA27-2EEA7AC4ED2F}" srcOrd="0" destOrd="0" presId="urn:microsoft.com/office/officeart/2005/8/layout/orgChart1"/>
    <dgm:cxn modelId="{6FAC16A4-0C23-455C-BB8A-F3FB370A938C}" type="presOf" srcId="{698918C3-921A-4CF7-A503-0DE718CA6D3F}" destId="{685F587C-DB3B-44CF-ACC7-DC97B3C78084}" srcOrd="0" destOrd="0" presId="urn:microsoft.com/office/officeart/2005/8/layout/orgChart1"/>
    <dgm:cxn modelId="{2CC7BCE1-EAF6-4B05-ADBE-830F0C018F51}" type="presOf" srcId="{698918C3-921A-4CF7-A503-0DE718CA6D3F}" destId="{ECB8C634-1C0A-4062-AF4E-290534D5DEC4}" srcOrd="1" destOrd="0" presId="urn:microsoft.com/office/officeart/2005/8/layout/orgChart1"/>
    <dgm:cxn modelId="{2058C95E-EE25-4B53-B436-FC2C39B56B79}" srcId="{26403C47-76CD-45F9-8C4C-DEC8FFC17F4B}" destId="{A3527126-48BD-41F1-ABBD-51277F6AB15E}" srcOrd="1" destOrd="0" parTransId="{7EF125AE-25A3-4ABD-9266-894EE1F01294}" sibTransId="{9E6F3054-1218-4FA9-A512-676512A8E90F}"/>
    <dgm:cxn modelId="{FC96E82E-A0C5-4C6A-AEE1-7C826FA90C84}" srcId="{26403C47-76CD-45F9-8C4C-DEC8FFC17F4B}" destId="{91360BB0-B0AE-40A7-AB09-176B0534DB34}" srcOrd="0" destOrd="0" parTransId="{C00A5CF4-E3C2-4D79-9DED-1EF896592322}" sibTransId="{471173E0-5A29-4540-BD87-4815E95B5E13}"/>
    <dgm:cxn modelId="{5907DFB4-31A4-4B11-AC0E-031ABA2C3CCF}" srcId="{24EEA5FE-C979-4652-88D5-85E766137AD9}" destId="{1A6C4046-4094-4061-B615-A7A393B4E62F}" srcOrd="0" destOrd="0" parTransId="{BB03B842-09CB-43D2-89A9-6350AF3B2140}" sibTransId="{E1A2F3BC-63E5-48D1-A7E9-0803DA6A4954}"/>
    <dgm:cxn modelId="{459811CA-7F99-4D53-A565-B5527B3CDEF3}" type="presOf" srcId="{C39C61E0-357B-4357-B1C4-61DC1382E3BF}" destId="{52279B6B-42A8-4C60-B9C8-D0AB95FA054B}" srcOrd="0" destOrd="0" presId="urn:microsoft.com/office/officeart/2005/8/layout/orgChart1"/>
    <dgm:cxn modelId="{2AB9716A-AE43-42D7-BEB0-3FAA38C8CFB9}" type="presOf" srcId="{5665F455-0661-47E6-B762-A631F91E1F0B}" destId="{A89864B2-0729-403C-B6A9-AB2BD0726F2D}" srcOrd="0" destOrd="0" presId="urn:microsoft.com/office/officeart/2005/8/layout/orgChart1"/>
    <dgm:cxn modelId="{FCDB431C-46C4-48C8-A42E-9FF7090655F3}" type="presOf" srcId="{5388BE3B-DF59-493C-B935-D95ECC61FF6E}" destId="{03285281-150E-45F7-8E4B-06220F4EC64B}" srcOrd="1" destOrd="0" presId="urn:microsoft.com/office/officeart/2005/8/layout/orgChart1"/>
    <dgm:cxn modelId="{BB4B52A3-E59B-4255-BD41-4E3A899A4251}" type="presOf" srcId="{990EE137-DF26-4240-8619-0947EB94C44B}" destId="{D6A00C62-2E62-4FDC-A4DC-5A9E6BD5550C}" srcOrd="0" destOrd="0" presId="urn:microsoft.com/office/officeart/2005/8/layout/orgChart1"/>
    <dgm:cxn modelId="{52BDBB58-CAD6-49CD-BFA2-197FC7D8542B}" type="presOf" srcId="{684AA621-62F9-44AC-80FF-5AE8CA7405C5}" destId="{FA53BC84-0E22-462C-B5B4-E5E296688A7E}" srcOrd="0" destOrd="0" presId="urn:microsoft.com/office/officeart/2005/8/layout/orgChart1"/>
    <dgm:cxn modelId="{537939E7-39A0-42D0-8373-FAFDD11EE3F3}" srcId="{1A6C4046-4094-4061-B615-A7A393B4E62F}" destId="{B8117A7B-2DE8-43C6-9F56-DEECA1435E8D}" srcOrd="1" destOrd="0" parTransId="{BA758596-0559-448D-A9C7-66E728330924}" sibTransId="{B4A8C5AD-844C-42BE-A92A-443A2E3E8021}"/>
    <dgm:cxn modelId="{5B2CA538-88BC-4477-AF3F-021806165547}" type="presOf" srcId="{BA758596-0559-448D-A9C7-66E728330924}" destId="{4B5B6E65-F823-4002-ABDC-A3813C4A0B2A}" srcOrd="0" destOrd="0" presId="urn:microsoft.com/office/officeart/2005/8/layout/orgChart1"/>
    <dgm:cxn modelId="{B775EAE5-AB76-4BCE-AC2D-C3023E19903D}" type="presOf" srcId="{26403C47-76CD-45F9-8C4C-DEC8FFC17F4B}" destId="{B831495C-F5F4-407B-BA4A-E1D6D4ADBC0B}" srcOrd="0" destOrd="0" presId="urn:microsoft.com/office/officeart/2005/8/layout/orgChart1"/>
    <dgm:cxn modelId="{0B47B361-9F41-4CA8-9E26-CAF74EDCA23E}" type="presOf" srcId="{5388BE3B-DF59-493C-B935-D95ECC61FF6E}" destId="{E66305CF-0EDC-41D7-8966-8137140D112C}" srcOrd="0" destOrd="0" presId="urn:microsoft.com/office/officeart/2005/8/layout/orgChart1"/>
    <dgm:cxn modelId="{09FFC1C6-764B-4C65-80B7-19BCCFEE735B}" type="presOf" srcId="{BB03B842-09CB-43D2-89A9-6350AF3B2140}" destId="{FC318770-4213-4221-9A4F-9E0213F8C481}" srcOrd="0" destOrd="0" presId="urn:microsoft.com/office/officeart/2005/8/layout/orgChart1"/>
    <dgm:cxn modelId="{BA7A2BB9-8E9B-4E76-BE33-701A2BB93230}" srcId="{684AA621-62F9-44AC-80FF-5AE8CA7405C5}" destId="{698918C3-921A-4CF7-A503-0DE718CA6D3F}" srcOrd="0" destOrd="0" parTransId="{8FC1DCB8-A30B-437F-9570-DB8BEAC53106}" sibTransId="{15B52E40-49E0-4549-9B40-35AB23BD5572}"/>
    <dgm:cxn modelId="{C4781DA5-7CEE-4607-8421-4C51CB08C603}" type="presOf" srcId="{24EEA5FE-C979-4652-88D5-85E766137AD9}" destId="{9E8521F0-4F49-4416-9DC8-AA88E434B715}" srcOrd="0" destOrd="0" presId="urn:microsoft.com/office/officeart/2005/8/layout/orgChart1"/>
    <dgm:cxn modelId="{FF726D4F-2F0D-4F04-9E67-176CC876C29D}" type="presOf" srcId="{1A6C4046-4094-4061-B615-A7A393B4E62F}" destId="{CFD73D96-B817-46AE-A031-45338A51E20A}" srcOrd="0" destOrd="0" presId="urn:microsoft.com/office/officeart/2005/8/layout/orgChart1"/>
    <dgm:cxn modelId="{0CA9E2D9-7FAB-4B72-98EC-1A19D9CDA2DD}" type="presOf" srcId="{91360BB0-B0AE-40A7-AB09-176B0534DB34}" destId="{C3C71F34-0176-47EE-96C7-F5A65CD6D899}" srcOrd="1" destOrd="0" presId="urn:microsoft.com/office/officeart/2005/8/layout/orgChart1"/>
    <dgm:cxn modelId="{A45159E1-E8D2-4A04-96A9-2980BA615EEC}" srcId="{1A6C4046-4094-4061-B615-A7A393B4E62F}" destId="{5388BE3B-DF59-493C-B935-D95ECC61FF6E}" srcOrd="0" destOrd="0" parTransId="{5665F455-0661-47E6-B762-A631F91E1F0B}" sibTransId="{82E5625C-AFA3-45A9-BEE1-BBD66517879C}"/>
    <dgm:cxn modelId="{9912A86D-3EE4-45A4-BC22-F81693064B13}" type="presOf" srcId="{B8117A7B-2DE8-43C6-9F56-DEECA1435E8D}" destId="{1DA230EF-3932-4875-8550-415EC7A4F480}" srcOrd="0" destOrd="0" presId="urn:microsoft.com/office/officeart/2005/8/layout/orgChart1"/>
    <dgm:cxn modelId="{084BFFAB-B20A-46DD-8AE8-022D2CC6B17C}" type="presOf" srcId="{91360BB0-B0AE-40A7-AB09-176B0534DB34}" destId="{CEE4008C-94AD-4673-BFEE-40F42ADFB7C6}" srcOrd="0" destOrd="0" presId="urn:microsoft.com/office/officeart/2005/8/layout/orgChart1"/>
    <dgm:cxn modelId="{36138ABF-FD84-4100-B860-CD5FD1D25027}" type="presOf" srcId="{B8117A7B-2DE8-43C6-9F56-DEECA1435E8D}" destId="{49FF8BF8-236F-4619-95ED-90A202CD94F2}" srcOrd="1" destOrd="0" presId="urn:microsoft.com/office/officeart/2005/8/layout/orgChart1"/>
    <dgm:cxn modelId="{E8FF3BE6-359E-4D3C-BC6F-2CB4809F1D48}" type="presOf" srcId="{A3527126-48BD-41F1-ABBD-51277F6AB15E}" destId="{8C571E85-DBDC-42DA-8EDC-F71A1F1B3C00}" srcOrd="1" destOrd="0" presId="urn:microsoft.com/office/officeart/2005/8/layout/orgChart1"/>
    <dgm:cxn modelId="{6D95E86D-A834-4815-9F59-28B35A593A20}" type="presOf" srcId="{9243108F-A2E8-4CBD-BEA5-8E7406D19527}" destId="{85D3AE8D-DF64-44E8-8458-9C6AE91BFB57}" srcOrd="0" destOrd="0" presId="urn:microsoft.com/office/officeart/2005/8/layout/orgChart1"/>
    <dgm:cxn modelId="{38D55159-2D0F-47A5-BA05-A6F0C1AEB078}" type="presOf" srcId="{24EEA5FE-C979-4652-88D5-85E766137AD9}" destId="{718F43AD-95DF-4EE4-BBF0-E4FABFA9E0C6}" srcOrd="1" destOrd="0" presId="urn:microsoft.com/office/officeart/2005/8/layout/orgChart1"/>
    <dgm:cxn modelId="{8C63F235-F31E-4483-B27D-CB7506F76290}" srcId="{24EEA5FE-C979-4652-88D5-85E766137AD9}" destId="{26403C47-76CD-45F9-8C4C-DEC8FFC17F4B}" srcOrd="1" destOrd="0" parTransId="{990EE137-DF26-4240-8619-0947EB94C44B}" sibTransId="{F63D1DE5-8034-4425-B11F-1798F7654CDA}"/>
    <dgm:cxn modelId="{37295095-FE55-4DA5-9BEC-CF197C20EC65}" type="presOf" srcId="{8FC1DCB8-A30B-437F-9570-DB8BEAC53106}" destId="{AF7B14CA-8CCF-4D2C-ADCC-79C592193C0A}" srcOrd="0" destOrd="0" presId="urn:microsoft.com/office/officeart/2005/8/layout/orgChart1"/>
    <dgm:cxn modelId="{170F214E-A5F8-4E56-9ED8-6E859B914FE7}" type="presOf" srcId="{1A6C4046-4094-4061-B615-A7A393B4E62F}" destId="{4B965ADD-787B-47DE-9A0C-5D9D416B778B}" srcOrd="1" destOrd="0" presId="urn:microsoft.com/office/officeart/2005/8/layout/orgChart1"/>
    <dgm:cxn modelId="{FE5AAB47-9FE4-4873-A435-1CB6EFA9C080}" type="presOf" srcId="{C00A5CF4-E3C2-4D79-9DED-1EF896592322}" destId="{E245D771-06B6-4BE6-9FC1-C13BCF0D6172}" srcOrd="0" destOrd="0" presId="urn:microsoft.com/office/officeart/2005/8/layout/orgChart1"/>
    <dgm:cxn modelId="{A451C69A-8BA8-412C-86B1-BFB71E6401C5}" type="presOf" srcId="{7EF125AE-25A3-4ABD-9266-894EE1F01294}" destId="{0F637FA8-AA67-4897-9535-6AFB9592B6C8}" srcOrd="0" destOrd="0" presId="urn:microsoft.com/office/officeart/2005/8/layout/orgChart1"/>
    <dgm:cxn modelId="{6CC207B9-7901-4544-B027-6D2892233699}" type="presOf" srcId="{26403C47-76CD-45F9-8C4C-DEC8FFC17F4B}" destId="{AC43D261-733B-467E-BEEB-79A59EC7FBAD}" srcOrd="1" destOrd="0" presId="urn:microsoft.com/office/officeart/2005/8/layout/orgChart1"/>
    <dgm:cxn modelId="{C13A443D-96C2-4B96-9CDD-DA844B722F08}" type="presOf" srcId="{684AA621-62F9-44AC-80FF-5AE8CA7405C5}" destId="{660D6C8E-AD12-49F1-9E42-C4E958F152EC}" srcOrd="1" destOrd="0" presId="urn:microsoft.com/office/officeart/2005/8/layout/orgChart1"/>
    <dgm:cxn modelId="{77EFEF03-D6A6-440A-A953-EF9C273A7807}" srcId="{24EEA5FE-C979-4652-88D5-85E766137AD9}" destId="{684AA621-62F9-44AC-80FF-5AE8CA7405C5}" srcOrd="2" destOrd="0" parTransId="{C39C61E0-357B-4357-B1C4-61DC1382E3BF}" sibTransId="{0708901A-03B1-4020-887C-CD7288B23290}"/>
    <dgm:cxn modelId="{31C95630-3EF3-4FDD-B93A-A83D959461CD}" srcId="{9243108F-A2E8-4CBD-BEA5-8E7406D19527}" destId="{24EEA5FE-C979-4652-88D5-85E766137AD9}" srcOrd="0" destOrd="0" parTransId="{3555E5B9-B563-479E-915E-25FECF16C6FC}" sibTransId="{B3DDD5D9-7288-4212-AB54-C4173378B8C7}"/>
    <dgm:cxn modelId="{39D76725-353C-45EF-8B36-774AE5D8C041}" type="presParOf" srcId="{85D3AE8D-DF64-44E8-8458-9C6AE91BFB57}" destId="{13DE234B-C0D9-4492-8005-00AFD5BA0027}" srcOrd="0" destOrd="0" presId="urn:microsoft.com/office/officeart/2005/8/layout/orgChart1"/>
    <dgm:cxn modelId="{2E3222DF-716A-48AC-8002-A40009084144}" type="presParOf" srcId="{13DE234B-C0D9-4492-8005-00AFD5BA0027}" destId="{6402846C-123B-46CB-BB00-24D495E2D3DD}" srcOrd="0" destOrd="0" presId="urn:microsoft.com/office/officeart/2005/8/layout/orgChart1"/>
    <dgm:cxn modelId="{D2818352-7A2C-43AF-839C-BA1B0E3C5DDC}" type="presParOf" srcId="{6402846C-123B-46CB-BB00-24D495E2D3DD}" destId="{9E8521F0-4F49-4416-9DC8-AA88E434B715}" srcOrd="0" destOrd="0" presId="urn:microsoft.com/office/officeart/2005/8/layout/orgChart1"/>
    <dgm:cxn modelId="{EBC339C8-9474-4D3D-956C-B4336AA61426}" type="presParOf" srcId="{6402846C-123B-46CB-BB00-24D495E2D3DD}" destId="{718F43AD-95DF-4EE4-BBF0-E4FABFA9E0C6}" srcOrd="1" destOrd="0" presId="urn:microsoft.com/office/officeart/2005/8/layout/orgChart1"/>
    <dgm:cxn modelId="{3C8B2415-1908-408F-BC1A-984F52DDB244}" type="presParOf" srcId="{13DE234B-C0D9-4492-8005-00AFD5BA0027}" destId="{D65B9F1A-2996-4483-8A88-210AD9607F1B}" srcOrd="1" destOrd="0" presId="urn:microsoft.com/office/officeart/2005/8/layout/orgChart1"/>
    <dgm:cxn modelId="{5F7104E5-2F65-4B5D-9C44-2E2214AA652A}" type="presParOf" srcId="{D65B9F1A-2996-4483-8A88-210AD9607F1B}" destId="{FC318770-4213-4221-9A4F-9E0213F8C481}" srcOrd="0" destOrd="0" presId="urn:microsoft.com/office/officeart/2005/8/layout/orgChart1"/>
    <dgm:cxn modelId="{0A696506-0CFE-4523-8C9A-0D137556A425}" type="presParOf" srcId="{D65B9F1A-2996-4483-8A88-210AD9607F1B}" destId="{37552290-74F4-4C58-A906-ED24F620FD6A}" srcOrd="1" destOrd="0" presId="urn:microsoft.com/office/officeart/2005/8/layout/orgChart1"/>
    <dgm:cxn modelId="{E3E5C954-509A-49D0-AF5A-3892F9A730D2}" type="presParOf" srcId="{37552290-74F4-4C58-A906-ED24F620FD6A}" destId="{21A19913-C850-466F-8F3C-726DD3A1E6CB}" srcOrd="0" destOrd="0" presId="urn:microsoft.com/office/officeart/2005/8/layout/orgChart1"/>
    <dgm:cxn modelId="{49CF3ABB-6758-4C2C-A1BC-9571A7C073E3}" type="presParOf" srcId="{21A19913-C850-466F-8F3C-726DD3A1E6CB}" destId="{CFD73D96-B817-46AE-A031-45338A51E20A}" srcOrd="0" destOrd="0" presId="urn:microsoft.com/office/officeart/2005/8/layout/orgChart1"/>
    <dgm:cxn modelId="{1BE939F3-CB16-499C-8B9C-0AB04DFC21B7}" type="presParOf" srcId="{21A19913-C850-466F-8F3C-726DD3A1E6CB}" destId="{4B965ADD-787B-47DE-9A0C-5D9D416B778B}" srcOrd="1" destOrd="0" presId="urn:microsoft.com/office/officeart/2005/8/layout/orgChart1"/>
    <dgm:cxn modelId="{2D478FE1-527B-4978-9FD4-2259AD6210EB}" type="presParOf" srcId="{37552290-74F4-4C58-A906-ED24F620FD6A}" destId="{83C1F2C9-D593-4FCC-B186-296DA0775B0D}" srcOrd="1" destOrd="0" presId="urn:microsoft.com/office/officeart/2005/8/layout/orgChart1"/>
    <dgm:cxn modelId="{EA9C99C5-DB72-4C4C-B296-087D13655DD3}" type="presParOf" srcId="{83C1F2C9-D593-4FCC-B186-296DA0775B0D}" destId="{A89864B2-0729-403C-B6A9-AB2BD0726F2D}" srcOrd="0" destOrd="0" presId="urn:microsoft.com/office/officeart/2005/8/layout/orgChart1"/>
    <dgm:cxn modelId="{5CF251B0-3773-4AA0-A186-23BF714F06C6}" type="presParOf" srcId="{83C1F2C9-D593-4FCC-B186-296DA0775B0D}" destId="{DFDD778E-B983-4847-BA5B-A28D3767985E}" srcOrd="1" destOrd="0" presId="urn:microsoft.com/office/officeart/2005/8/layout/orgChart1"/>
    <dgm:cxn modelId="{36563A6F-8808-4E47-9DEA-5413419C0DB5}" type="presParOf" srcId="{DFDD778E-B983-4847-BA5B-A28D3767985E}" destId="{4D1A0C15-D3AE-4D92-B2E5-9889E7A26630}" srcOrd="0" destOrd="0" presId="urn:microsoft.com/office/officeart/2005/8/layout/orgChart1"/>
    <dgm:cxn modelId="{8491B8A9-B739-4B52-A32A-5E110B6FE1CD}" type="presParOf" srcId="{4D1A0C15-D3AE-4D92-B2E5-9889E7A26630}" destId="{E66305CF-0EDC-41D7-8966-8137140D112C}" srcOrd="0" destOrd="0" presId="urn:microsoft.com/office/officeart/2005/8/layout/orgChart1"/>
    <dgm:cxn modelId="{0BA46F41-75EF-4511-89F2-EB0D4CCA6622}" type="presParOf" srcId="{4D1A0C15-D3AE-4D92-B2E5-9889E7A26630}" destId="{03285281-150E-45F7-8E4B-06220F4EC64B}" srcOrd="1" destOrd="0" presId="urn:microsoft.com/office/officeart/2005/8/layout/orgChart1"/>
    <dgm:cxn modelId="{65CFCDB0-F0FC-4E39-8E37-E51218FBEF6E}" type="presParOf" srcId="{DFDD778E-B983-4847-BA5B-A28D3767985E}" destId="{B450D8DC-343D-4082-B52F-BAB04ECF251B}" srcOrd="1" destOrd="0" presId="urn:microsoft.com/office/officeart/2005/8/layout/orgChart1"/>
    <dgm:cxn modelId="{2A4171D3-E611-4347-8753-E1C4D95D9A35}" type="presParOf" srcId="{DFDD778E-B983-4847-BA5B-A28D3767985E}" destId="{6E453A53-04E3-4CE3-AF05-21C94BA96ADA}" srcOrd="2" destOrd="0" presId="urn:microsoft.com/office/officeart/2005/8/layout/orgChart1"/>
    <dgm:cxn modelId="{4D0311C9-EEBA-482A-9991-B9DE839296A1}" type="presParOf" srcId="{83C1F2C9-D593-4FCC-B186-296DA0775B0D}" destId="{4B5B6E65-F823-4002-ABDC-A3813C4A0B2A}" srcOrd="2" destOrd="0" presId="urn:microsoft.com/office/officeart/2005/8/layout/orgChart1"/>
    <dgm:cxn modelId="{B3E93DE6-607D-4BBC-B813-9F1B51D19A1F}" type="presParOf" srcId="{83C1F2C9-D593-4FCC-B186-296DA0775B0D}" destId="{735222A1-6E1D-4E35-B902-0A9D84C94D33}" srcOrd="3" destOrd="0" presId="urn:microsoft.com/office/officeart/2005/8/layout/orgChart1"/>
    <dgm:cxn modelId="{00117379-62E1-4254-9251-83C09A874836}" type="presParOf" srcId="{735222A1-6E1D-4E35-B902-0A9D84C94D33}" destId="{8287329A-C3E8-4C12-9A6B-703056F7A1A2}" srcOrd="0" destOrd="0" presId="urn:microsoft.com/office/officeart/2005/8/layout/orgChart1"/>
    <dgm:cxn modelId="{F613914B-41F4-448B-9202-933FBF53E65E}" type="presParOf" srcId="{8287329A-C3E8-4C12-9A6B-703056F7A1A2}" destId="{1DA230EF-3932-4875-8550-415EC7A4F480}" srcOrd="0" destOrd="0" presId="urn:microsoft.com/office/officeart/2005/8/layout/orgChart1"/>
    <dgm:cxn modelId="{C2CE457F-79A3-410D-B160-0A5A01641D06}" type="presParOf" srcId="{8287329A-C3E8-4C12-9A6B-703056F7A1A2}" destId="{49FF8BF8-236F-4619-95ED-90A202CD94F2}" srcOrd="1" destOrd="0" presId="urn:microsoft.com/office/officeart/2005/8/layout/orgChart1"/>
    <dgm:cxn modelId="{696D8164-B903-49FF-9899-4A4B3711D398}" type="presParOf" srcId="{735222A1-6E1D-4E35-B902-0A9D84C94D33}" destId="{8DF79A8E-F331-47B2-B705-8FEF3035B114}" srcOrd="1" destOrd="0" presId="urn:microsoft.com/office/officeart/2005/8/layout/orgChart1"/>
    <dgm:cxn modelId="{DE21EE97-111B-4B49-B0FB-91B9AA93CC67}" type="presParOf" srcId="{735222A1-6E1D-4E35-B902-0A9D84C94D33}" destId="{E6EF6224-A44F-4AC8-A647-DC850ABFE35B}" srcOrd="2" destOrd="0" presId="urn:microsoft.com/office/officeart/2005/8/layout/orgChart1"/>
    <dgm:cxn modelId="{B065A68C-C662-416F-B077-7C2354EDF766}" type="presParOf" srcId="{37552290-74F4-4C58-A906-ED24F620FD6A}" destId="{90B3C22B-4D64-4E6E-9158-8BAF50E8B46F}" srcOrd="2" destOrd="0" presId="urn:microsoft.com/office/officeart/2005/8/layout/orgChart1"/>
    <dgm:cxn modelId="{C5EE0207-E101-496B-A6F8-2ACF9259FF62}" type="presParOf" srcId="{D65B9F1A-2996-4483-8A88-210AD9607F1B}" destId="{D6A00C62-2E62-4FDC-A4DC-5A9E6BD5550C}" srcOrd="2" destOrd="0" presId="urn:microsoft.com/office/officeart/2005/8/layout/orgChart1"/>
    <dgm:cxn modelId="{8AF559CE-E728-4006-83E3-69C7964AFED8}" type="presParOf" srcId="{D65B9F1A-2996-4483-8A88-210AD9607F1B}" destId="{A95CA599-E97D-43DE-9FF0-4AE8031E5F10}" srcOrd="3" destOrd="0" presId="urn:microsoft.com/office/officeart/2005/8/layout/orgChart1"/>
    <dgm:cxn modelId="{E5761B04-6789-461F-B106-37709A26BCE8}" type="presParOf" srcId="{A95CA599-E97D-43DE-9FF0-4AE8031E5F10}" destId="{F4958E02-3AEC-4CED-933A-10EC9AD7B281}" srcOrd="0" destOrd="0" presId="urn:microsoft.com/office/officeart/2005/8/layout/orgChart1"/>
    <dgm:cxn modelId="{69392D8C-F3BE-49BB-AB4C-50E79745CF42}" type="presParOf" srcId="{F4958E02-3AEC-4CED-933A-10EC9AD7B281}" destId="{B831495C-F5F4-407B-BA4A-E1D6D4ADBC0B}" srcOrd="0" destOrd="0" presId="urn:microsoft.com/office/officeart/2005/8/layout/orgChart1"/>
    <dgm:cxn modelId="{839ECB5E-AB84-40E9-9E14-B7127F2AE26B}" type="presParOf" srcId="{F4958E02-3AEC-4CED-933A-10EC9AD7B281}" destId="{AC43D261-733B-467E-BEEB-79A59EC7FBAD}" srcOrd="1" destOrd="0" presId="urn:microsoft.com/office/officeart/2005/8/layout/orgChart1"/>
    <dgm:cxn modelId="{7B129174-51D5-4FC9-B418-9F64AA73F961}" type="presParOf" srcId="{A95CA599-E97D-43DE-9FF0-4AE8031E5F10}" destId="{DAE8E208-56C3-4AF7-985E-F8319E6D8E9F}" srcOrd="1" destOrd="0" presId="urn:microsoft.com/office/officeart/2005/8/layout/orgChart1"/>
    <dgm:cxn modelId="{7721D29E-C530-4CA1-8478-102068173E80}" type="presParOf" srcId="{DAE8E208-56C3-4AF7-985E-F8319E6D8E9F}" destId="{E245D771-06B6-4BE6-9FC1-C13BCF0D6172}" srcOrd="0" destOrd="0" presId="urn:microsoft.com/office/officeart/2005/8/layout/orgChart1"/>
    <dgm:cxn modelId="{A06E14CB-2FCA-4735-A842-117AC60DAD7A}" type="presParOf" srcId="{DAE8E208-56C3-4AF7-985E-F8319E6D8E9F}" destId="{A612FD69-A23D-4E4E-BA1F-DAF39A97049D}" srcOrd="1" destOrd="0" presId="urn:microsoft.com/office/officeart/2005/8/layout/orgChart1"/>
    <dgm:cxn modelId="{1804C55F-F1A3-44F6-A1FD-97EF87E62D90}" type="presParOf" srcId="{A612FD69-A23D-4E4E-BA1F-DAF39A97049D}" destId="{5D8736DB-1DB7-490B-8BC3-A67080089EA6}" srcOrd="0" destOrd="0" presId="urn:microsoft.com/office/officeart/2005/8/layout/orgChart1"/>
    <dgm:cxn modelId="{1A87B632-162F-49C2-87A5-2177C216F78A}" type="presParOf" srcId="{5D8736DB-1DB7-490B-8BC3-A67080089EA6}" destId="{CEE4008C-94AD-4673-BFEE-40F42ADFB7C6}" srcOrd="0" destOrd="0" presId="urn:microsoft.com/office/officeart/2005/8/layout/orgChart1"/>
    <dgm:cxn modelId="{7DB5E94A-9EE6-4603-8318-C5D393DC9305}" type="presParOf" srcId="{5D8736DB-1DB7-490B-8BC3-A67080089EA6}" destId="{C3C71F34-0176-47EE-96C7-F5A65CD6D899}" srcOrd="1" destOrd="0" presId="urn:microsoft.com/office/officeart/2005/8/layout/orgChart1"/>
    <dgm:cxn modelId="{14E88DFF-058A-4325-B8B5-523B040808FE}" type="presParOf" srcId="{A612FD69-A23D-4E4E-BA1F-DAF39A97049D}" destId="{002868A9-6A59-4AB5-9DD5-297984706D76}" srcOrd="1" destOrd="0" presId="urn:microsoft.com/office/officeart/2005/8/layout/orgChart1"/>
    <dgm:cxn modelId="{4300BF10-7045-42D3-BBE7-B15DE3E49B17}" type="presParOf" srcId="{A612FD69-A23D-4E4E-BA1F-DAF39A97049D}" destId="{933EC01C-9A8D-48E7-A626-AB61D09960DD}" srcOrd="2" destOrd="0" presId="urn:microsoft.com/office/officeart/2005/8/layout/orgChart1"/>
    <dgm:cxn modelId="{954AA9C1-446E-4E4B-82ED-E40E214C8F59}" type="presParOf" srcId="{DAE8E208-56C3-4AF7-985E-F8319E6D8E9F}" destId="{0F637FA8-AA67-4897-9535-6AFB9592B6C8}" srcOrd="2" destOrd="0" presId="urn:microsoft.com/office/officeart/2005/8/layout/orgChart1"/>
    <dgm:cxn modelId="{1ACD33AE-15B9-4EA2-9C98-0CB8D94CEE65}" type="presParOf" srcId="{DAE8E208-56C3-4AF7-985E-F8319E6D8E9F}" destId="{F46962D7-4C45-487D-81BC-F4C8D0BDF6A6}" srcOrd="3" destOrd="0" presId="urn:microsoft.com/office/officeart/2005/8/layout/orgChart1"/>
    <dgm:cxn modelId="{DAAC8667-AD61-4B13-AF9E-EDDDF728FAE8}" type="presParOf" srcId="{F46962D7-4C45-487D-81BC-F4C8D0BDF6A6}" destId="{8110FC19-38CD-4704-A9A4-D685A1E26A65}" srcOrd="0" destOrd="0" presId="urn:microsoft.com/office/officeart/2005/8/layout/orgChart1"/>
    <dgm:cxn modelId="{6D1B3663-861A-417D-A4C2-652856F4BA5D}" type="presParOf" srcId="{8110FC19-38CD-4704-A9A4-D685A1E26A65}" destId="{0561FD64-C1A7-4CB1-AA27-2EEA7AC4ED2F}" srcOrd="0" destOrd="0" presId="urn:microsoft.com/office/officeart/2005/8/layout/orgChart1"/>
    <dgm:cxn modelId="{A565DF62-2518-4275-9523-42D47F77BD3F}" type="presParOf" srcId="{8110FC19-38CD-4704-A9A4-D685A1E26A65}" destId="{8C571E85-DBDC-42DA-8EDC-F71A1F1B3C00}" srcOrd="1" destOrd="0" presId="urn:microsoft.com/office/officeart/2005/8/layout/orgChart1"/>
    <dgm:cxn modelId="{560E4F0C-6E5B-4233-A07E-9AF4E9B00D85}" type="presParOf" srcId="{F46962D7-4C45-487D-81BC-F4C8D0BDF6A6}" destId="{CF721BB8-EF74-4F9A-8FCF-35D8B60B23B2}" srcOrd="1" destOrd="0" presId="urn:microsoft.com/office/officeart/2005/8/layout/orgChart1"/>
    <dgm:cxn modelId="{FA9751DA-9ECF-4B3F-9CB7-39D693AE9E60}" type="presParOf" srcId="{F46962D7-4C45-487D-81BC-F4C8D0BDF6A6}" destId="{E7CE9A74-0613-422B-802F-25A3AC9E16E6}" srcOrd="2" destOrd="0" presId="urn:microsoft.com/office/officeart/2005/8/layout/orgChart1"/>
    <dgm:cxn modelId="{CDAB8B88-60EC-4900-AA40-4D6057030C8D}" type="presParOf" srcId="{A95CA599-E97D-43DE-9FF0-4AE8031E5F10}" destId="{60DCCEE1-4A4F-4078-B50F-31BF067E5CFD}" srcOrd="2" destOrd="0" presId="urn:microsoft.com/office/officeart/2005/8/layout/orgChart1"/>
    <dgm:cxn modelId="{74FD963D-E936-4347-ACFC-C5CD11977F37}" type="presParOf" srcId="{D65B9F1A-2996-4483-8A88-210AD9607F1B}" destId="{52279B6B-42A8-4C60-B9C8-D0AB95FA054B}" srcOrd="4" destOrd="0" presId="urn:microsoft.com/office/officeart/2005/8/layout/orgChart1"/>
    <dgm:cxn modelId="{20854A36-27BA-4661-B8E9-C95A612AFB19}" type="presParOf" srcId="{D65B9F1A-2996-4483-8A88-210AD9607F1B}" destId="{C00060ED-0956-4C67-9623-355AC228B067}" srcOrd="5" destOrd="0" presId="urn:microsoft.com/office/officeart/2005/8/layout/orgChart1"/>
    <dgm:cxn modelId="{F05B1FDD-2843-4F41-9274-B88CF8954A93}" type="presParOf" srcId="{C00060ED-0956-4C67-9623-355AC228B067}" destId="{466ADAF1-6B24-4F75-B20C-0AC3C48CB70F}" srcOrd="0" destOrd="0" presId="urn:microsoft.com/office/officeart/2005/8/layout/orgChart1"/>
    <dgm:cxn modelId="{81D926C0-4FC8-430D-8904-0EA706417945}" type="presParOf" srcId="{466ADAF1-6B24-4F75-B20C-0AC3C48CB70F}" destId="{FA53BC84-0E22-462C-B5B4-E5E296688A7E}" srcOrd="0" destOrd="0" presId="urn:microsoft.com/office/officeart/2005/8/layout/orgChart1"/>
    <dgm:cxn modelId="{F42DDA2F-E2DC-4FBD-A137-D2BCA7A4A819}" type="presParOf" srcId="{466ADAF1-6B24-4F75-B20C-0AC3C48CB70F}" destId="{660D6C8E-AD12-49F1-9E42-C4E958F152EC}" srcOrd="1" destOrd="0" presId="urn:microsoft.com/office/officeart/2005/8/layout/orgChart1"/>
    <dgm:cxn modelId="{8BA41B33-782D-462B-8A85-113FA6A24E27}" type="presParOf" srcId="{C00060ED-0956-4C67-9623-355AC228B067}" destId="{699D38DB-9659-4FCA-A65B-D26D97028120}" srcOrd="1" destOrd="0" presId="urn:microsoft.com/office/officeart/2005/8/layout/orgChart1"/>
    <dgm:cxn modelId="{CAB2362F-1FD5-4526-8FCA-C2968754929E}" type="presParOf" srcId="{699D38DB-9659-4FCA-A65B-D26D97028120}" destId="{AF7B14CA-8CCF-4D2C-ADCC-79C592193C0A}" srcOrd="0" destOrd="0" presId="urn:microsoft.com/office/officeart/2005/8/layout/orgChart1"/>
    <dgm:cxn modelId="{7CA9D5BB-ABFF-47A3-862D-7208A8CC6BAF}" type="presParOf" srcId="{699D38DB-9659-4FCA-A65B-D26D97028120}" destId="{081A7345-701F-4D5E-B4CF-66B17182EE78}" srcOrd="1" destOrd="0" presId="urn:microsoft.com/office/officeart/2005/8/layout/orgChart1"/>
    <dgm:cxn modelId="{04C6A172-A664-4EC6-928F-C0F35838AA7B}" type="presParOf" srcId="{081A7345-701F-4D5E-B4CF-66B17182EE78}" destId="{35E11B5F-3215-4885-BF26-544D8C9F8738}" srcOrd="0" destOrd="0" presId="urn:microsoft.com/office/officeart/2005/8/layout/orgChart1"/>
    <dgm:cxn modelId="{DB4A8358-8FA9-4AA8-88D1-9379D2027247}" type="presParOf" srcId="{35E11B5F-3215-4885-BF26-544D8C9F8738}" destId="{685F587C-DB3B-44CF-ACC7-DC97B3C78084}" srcOrd="0" destOrd="0" presId="urn:microsoft.com/office/officeart/2005/8/layout/orgChart1"/>
    <dgm:cxn modelId="{7D20402C-350F-47D5-A4C7-CE0DC2515DDC}" type="presParOf" srcId="{35E11B5F-3215-4885-BF26-544D8C9F8738}" destId="{ECB8C634-1C0A-4062-AF4E-290534D5DEC4}" srcOrd="1" destOrd="0" presId="urn:microsoft.com/office/officeart/2005/8/layout/orgChart1"/>
    <dgm:cxn modelId="{32CC0BCB-81D5-4C5A-A9C3-CE52E1E239E9}" type="presParOf" srcId="{081A7345-701F-4D5E-B4CF-66B17182EE78}" destId="{9F3F686E-B1C9-47DE-AACA-CB91BEBA92A5}" srcOrd="1" destOrd="0" presId="urn:microsoft.com/office/officeart/2005/8/layout/orgChart1"/>
    <dgm:cxn modelId="{FDF9CAFE-D9E4-4D01-8F72-9BE17F95B4C8}" type="presParOf" srcId="{081A7345-701F-4D5E-B4CF-66B17182EE78}" destId="{212D5C6A-1C20-4C2B-84F5-36B09A2827AD}" srcOrd="2" destOrd="0" presId="urn:microsoft.com/office/officeart/2005/8/layout/orgChart1"/>
    <dgm:cxn modelId="{AC5CC411-5A92-42AE-BE4D-335446F183B6}" type="presParOf" srcId="{C00060ED-0956-4C67-9623-355AC228B067}" destId="{6836253C-14A4-4900-B912-E303D6B1EAE0}" srcOrd="2" destOrd="0" presId="urn:microsoft.com/office/officeart/2005/8/layout/orgChart1"/>
    <dgm:cxn modelId="{F0B6C05E-A80B-4E09-A7E3-246DDCFCD3DC}" type="presParOf" srcId="{13DE234B-C0D9-4492-8005-00AFD5BA0027}" destId="{BCBBF9B2-3275-4B95-865C-0D54187D998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7B14CA-8CCF-4D2C-ADCC-79C592193C0A}">
      <dsp:nvSpPr>
        <dsp:cNvPr id="0" name=""/>
        <dsp:cNvSpPr/>
      </dsp:nvSpPr>
      <dsp:spPr>
        <a:xfrm>
          <a:off x="2593649" y="1680061"/>
          <a:ext cx="154275" cy="473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3111"/>
              </a:lnTo>
              <a:lnTo>
                <a:pt x="154275" y="473111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279B6B-42A8-4C60-B9C8-D0AB95FA054B}">
      <dsp:nvSpPr>
        <dsp:cNvPr id="0" name=""/>
        <dsp:cNvSpPr/>
      </dsp:nvSpPr>
      <dsp:spPr>
        <a:xfrm>
          <a:off x="1760562" y="949823"/>
          <a:ext cx="1244488" cy="2159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7992"/>
              </a:lnTo>
              <a:lnTo>
                <a:pt x="1244488" y="107992"/>
              </a:lnTo>
              <a:lnTo>
                <a:pt x="1244488" y="215985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637FA8-AA67-4897-9535-6AFB9592B6C8}">
      <dsp:nvSpPr>
        <dsp:cNvPr id="0" name=""/>
        <dsp:cNvSpPr/>
      </dsp:nvSpPr>
      <dsp:spPr>
        <a:xfrm>
          <a:off x="1349160" y="1680061"/>
          <a:ext cx="154275" cy="12033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03348"/>
              </a:lnTo>
              <a:lnTo>
                <a:pt x="154275" y="1203348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45D771-06B6-4BE6-9FC1-C13BCF0D6172}">
      <dsp:nvSpPr>
        <dsp:cNvPr id="0" name=""/>
        <dsp:cNvSpPr/>
      </dsp:nvSpPr>
      <dsp:spPr>
        <a:xfrm>
          <a:off x="1349160" y="1680061"/>
          <a:ext cx="154275" cy="473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3111"/>
              </a:lnTo>
              <a:lnTo>
                <a:pt x="154275" y="473111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A00C62-2E62-4FDC-A4DC-5A9E6BD5550C}">
      <dsp:nvSpPr>
        <dsp:cNvPr id="0" name=""/>
        <dsp:cNvSpPr/>
      </dsp:nvSpPr>
      <dsp:spPr>
        <a:xfrm>
          <a:off x="1714842" y="949823"/>
          <a:ext cx="91440" cy="21598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5985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5B6E65-F823-4002-ABDC-A3813C4A0B2A}">
      <dsp:nvSpPr>
        <dsp:cNvPr id="0" name=""/>
        <dsp:cNvSpPr/>
      </dsp:nvSpPr>
      <dsp:spPr>
        <a:xfrm>
          <a:off x="104672" y="1680061"/>
          <a:ext cx="154275" cy="12033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03348"/>
              </a:lnTo>
              <a:lnTo>
                <a:pt x="154275" y="1203348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9864B2-0729-403C-B6A9-AB2BD0726F2D}">
      <dsp:nvSpPr>
        <dsp:cNvPr id="0" name=""/>
        <dsp:cNvSpPr/>
      </dsp:nvSpPr>
      <dsp:spPr>
        <a:xfrm>
          <a:off x="104672" y="1680061"/>
          <a:ext cx="154275" cy="4731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3111"/>
              </a:lnTo>
              <a:lnTo>
                <a:pt x="154275" y="473111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318770-4213-4221-9A4F-9E0213F8C481}">
      <dsp:nvSpPr>
        <dsp:cNvPr id="0" name=""/>
        <dsp:cNvSpPr/>
      </dsp:nvSpPr>
      <dsp:spPr>
        <a:xfrm>
          <a:off x="516073" y="949823"/>
          <a:ext cx="1244488" cy="215985"/>
        </a:xfrm>
        <a:custGeom>
          <a:avLst/>
          <a:gdLst/>
          <a:ahLst/>
          <a:cxnLst/>
          <a:rect l="0" t="0" r="0" b="0"/>
          <a:pathLst>
            <a:path>
              <a:moveTo>
                <a:pt x="1244488" y="0"/>
              </a:moveTo>
              <a:lnTo>
                <a:pt x="1244488" y="107992"/>
              </a:lnTo>
              <a:lnTo>
                <a:pt x="0" y="107992"/>
              </a:lnTo>
              <a:lnTo>
                <a:pt x="0" y="215985"/>
              </a:lnTo>
            </a:path>
          </a:pathLst>
        </a:cu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8521F0-4F49-4416-9DC8-AA88E434B715}">
      <dsp:nvSpPr>
        <dsp:cNvPr id="0" name=""/>
        <dsp:cNvSpPr/>
      </dsp:nvSpPr>
      <dsp:spPr>
        <a:xfrm>
          <a:off x="1246310" y="435572"/>
          <a:ext cx="1028503" cy="5142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会長</a:t>
          </a:r>
          <a:endParaRPr kumimoji="1" lang="ja-JP" altLang="en-US" sz="1900" kern="1200" dirty="0"/>
        </a:p>
      </dsp:txBody>
      <dsp:txXfrm>
        <a:off x="1246310" y="435572"/>
        <a:ext cx="1028503" cy="514251"/>
      </dsp:txXfrm>
    </dsp:sp>
    <dsp:sp modelId="{CFD73D96-B817-46AE-A031-45338A51E20A}">
      <dsp:nvSpPr>
        <dsp:cNvPr id="0" name=""/>
        <dsp:cNvSpPr/>
      </dsp:nvSpPr>
      <dsp:spPr>
        <a:xfrm>
          <a:off x="1821" y="1165809"/>
          <a:ext cx="1028503" cy="51425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事務局</a:t>
          </a:r>
          <a:endParaRPr kumimoji="1" lang="ja-JP" altLang="en-US" sz="1900" kern="1200" dirty="0"/>
        </a:p>
      </dsp:txBody>
      <dsp:txXfrm>
        <a:off x="1821" y="1165809"/>
        <a:ext cx="1028503" cy="514251"/>
      </dsp:txXfrm>
    </dsp:sp>
    <dsp:sp modelId="{E66305CF-0EDC-41D7-8966-8137140D112C}">
      <dsp:nvSpPr>
        <dsp:cNvPr id="0" name=""/>
        <dsp:cNvSpPr/>
      </dsp:nvSpPr>
      <dsp:spPr>
        <a:xfrm>
          <a:off x="258947" y="1896046"/>
          <a:ext cx="1028503" cy="51425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smtClean="0"/>
            <a:t>広報部</a:t>
          </a:r>
          <a:endParaRPr kumimoji="1" lang="ja-JP" altLang="en-US" sz="1900" kern="1200" dirty="0"/>
        </a:p>
      </dsp:txBody>
      <dsp:txXfrm>
        <a:off x="258947" y="1896046"/>
        <a:ext cx="1028503" cy="514251"/>
      </dsp:txXfrm>
    </dsp:sp>
    <dsp:sp modelId="{1DA230EF-3932-4875-8550-415EC7A4F480}">
      <dsp:nvSpPr>
        <dsp:cNvPr id="0" name=""/>
        <dsp:cNvSpPr/>
      </dsp:nvSpPr>
      <dsp:spPr>
        <a:xfrm>
          <a:off x="258947" y="2626284"/>
          <a:ext cx="1028503" cy="51425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会計</a:t>
          </a:r>
          <a:endParaRPr kumimoji="1" lang="ja-JP" altLang="en-US" sz="1900" kern="1200" dirty="0"/>
        </a:p>
      </dsp:txBody>
      <dsp:txXfrm>
        <a:off x="258947" y="2626284"/>
        <a:ext cx="1028503" cy="514251"/>
      </dsp:txXfrm>
    </dsp:sp>
    <dsp:sp modelId="{B831495C-F5F4-407B-BA4A-E1D6D4ADBC0B}">
      <dsp:nvSpPr>
        <dsp:cNvPr id="0" name=""/>
        <dsp:cNvSpPr/>
      </dsp:nvSpPr>
      <dsp:spPr>
        <a:xfrm>
          <a:off x="1246310" y="1165809"/>
          <a:ext cx="1028503" cy="51425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教務部</a:t>
          </a:r>
          <a:endParaRPr kumimoji="1" lang="ja-JP" altLang="en-US" sz="1900" kern="1200" dirty="0"/>
        </a:p>
      </dsp:txBody>
      <dsp:txXfrm>
        <a:off x="1246310" y="1165809"/>
        <a:ext cx="1028503" cy="514251"/>
      </dsp:txXfrm>
    </dsp:sp>
    <dsp:sp modelId="{CEE4008C-94AD-4673-BFEE-40F42ADFB7C6}">
      <dsp:nvSpPr>
        <dsp:cNvPr id="0" name=""/>
        <dsp:cNvSpPr/>
      </dsp:nvSpPr>
      <dsp:spPr>
        <a:xfrm>
          <a:off x="1503436" y="1896046"/>
          <a:ext cx="1028503" cy="51425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教頭</a:t>
          </a:r>
          <a:endParaRPr kumimoji="1" lang="ja-JP" altLang="en-US" sz="1900" kern="1200" dirty="0"/>
        </a:p>
      </dsp:txBody>
      <dsp:txXfrm>
        <a:off x="1503436" y="1896046"/>
        <a:ext cx="1028503" cy="514251"/>
      </dsp:txXfrm>
    </dsp:sp>
    <dsp:sp modelId="{0561FD64-C1A7-4CB1-AA27-2EEA7AC4ED2F}">
      <dsp:nvSpPr>
        <dsp:cNvPr id="0" name=""/>
        <dsp:cNvSpPr/>
      </dsp:nvSpPr>
      <dsp:spPr>
        <a:xfrm>
          <a:off x="1503436" y="2626284"/>
          <a:ext cx="1028503" cy="51425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教科主任</a:t>
          </a:r>
          <a:endParaRPr kumimoji="1" lang="ja-JP" altLang="en-US" sz="1900" kern="1200" dirty="0"/>
        </a:p>
      </dsp:txBody>
      <dsp:txXfrm>
        <a:off x="1503436" y="2626284"/>
        <a:ext cx="1028503" cy="514251"/>
      </dsp:txXfrm>
    </dsp:sp>
    <dsp:sp modelId="{FA53BC84-0E22-462C-B5B4-E5E296688A7E}">
      <dsp:nvSpPr>
        <dsp:cNvPr id="0" name=""/>
        <dsp:cNvSpPr/>
      </dsp:nvSpPr>
      <dsp:spPr>
        <a:xfrm>
          <a:off x="2490799" y="1165809"/>
          <a:ext cx="1028503" cy="51425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部活動</a:t>
          </a:r>
          <a:endParaRPr kumimoji="1" lang="ja-JP" altLang="en-US" sz="1900" kern="1200" dirty="0"/>
        </a:p>
      </dsp:txBody>
      <dsp:txXfrm>
        <a:off x="2490799" y="1165809"/>
        <a:ext cx="1028503" cy="514251"/>
      </dsp:txXfrm>
    </dsp:sp>
    <dsp:sp modelId="{685F587C-DB3B-44CF-ACC7-DC97B3C78084}">
      <dsp:nvSpPr>
        <dsp:cNvPr id="0" name=""/>
        <dsp:cNvSpPr/>
      </dsp:nvSpPr>
      <dsp:spPr>
        <a:xfrm>
          <a:off x="2747925" y="1896046"/>
          <a:ext cx="1028503" cy="51425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900" kern="1200" dirty="0" smtClean="0"/>
            <a:t>各部長</a:t>
          </a:r>
          <a:endParaRPr kumimoji="1" lang="ja-JP" altLang="en-US" sz="1900" kern="1200" dirty="0"/>
        </a:p>
      </dsp:txBody>
      <dsp:txXfrm>
        <a:off x="2747925" y="1896046"/>
        <a:ext cx="1028503" cy="5142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 smtClean="0"/>
              <a:t>配布資料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179484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0AAABE-4A8F-4BCD-B797-F40839BB1E57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 smtClean="0"/>
              <a:t>操作演習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D19B35-BD08-4CE8-A3B9-5DC0366C31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3534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 smtClean="0"/>
              <a:t>配布資料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79484" y="1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D8561-E44E-4A19-A985-DE19DF77FDBF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ja-JP" altLang="en-US" smtClean="0"/>
              <a:t>操作演習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CD74C-7995-446D-BAD9-7FCD74092BE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119290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CD74C-7995-446D-BAD9-7FCD74092BE9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235EE24-9ABF-4242-A472-9D04049DD118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操作演習</a:t>
            </a:r>
            <a:endParaRPr kumimoji="1" lang="ja-JP" altLang="en-US"/>
          </a:p>
        </p:txBody>
      </p:sp>
      <p:sp>
        <p:nvSpPr>
          <p:cNvPr id="7" name="ヘッダー プレースホルダー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kumimoji="1" lang="ja-JP" altLang="en-US" smtClean="0"/>
              <a:t>配布資料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84386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CD74C-7995-446D-BAD9-7FCD74092BE9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103D91B-1DF6-408B-82D3-1E14D00FD91F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操作演習</a:t>
            </a:r>
            <a:endParaRPr kumimoji="1" lang="ja-JP" altLang="en-US"/>
          </a:p>
        </p:txBody>
      </p:sp>
      <p:sp>
        <p:nvSpPr>
          <p:cNvPr id="7" name="ヘッダー プレースホルダー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kumimoji="1" lang="ja-JP" altLang="en-US" smtClean="0"/>
              <a:t>配布資料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39180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CD74C-7995-446D-BAD9-7FCD74092BE9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20A753E-48A0-4569-90FB-9240123EF0E9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操作演習</a:t>
            </a:r>
            <a:endParaRPr kumimoji="1" lang="ja-JP" altLang="en-US"/>
          </a:p>
        </p:txBody>
      </p:sp>
      <p:sp>
        <p:nvSpPr>
          <p:cNvPr id="7" name="ヘッダー プレースホルダー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kumimoji="1" lang="ja-JP" altLang="en-US" smtClean="0"/>
              <a:t>配布資料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4623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CD74C-7995-446D-BAD9-7FCD74092BE9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87310F0-D654-4D82-8B85-B40551C01ABE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操作演習</a:t>
            </a:r>
            <a:endParaRPr kumimoji="1" lang="ja-JP" altLang="en-US"/>
          </a:p>
        </p:txBody>
      </p:sp>
      <p:sp>
        <p:nvSpPr>
          <p:cNvPr id="7" name="ヘッダー プレースホルダー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kumimoji="1" lang="ja-JP" altLang="en-US" smtClean="0"/>
              <a:t>配布資料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80499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CD74C-7995-446D-BAD9-7FCD74092BE9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BAE18A2-2E18-4DCF-9476-BE169ED285AB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操作演習</a:t>
            </a:r>
            <a:endParaRPr kumimoji="1" lang="ja-JP" altLang="en-US"/>
          </a:p>
        </p:txBody>
      </p:sp>
      <p:sp>
        <p:nvSpPr>
          <p:cNvPr id="7" name="ヘッダー プレースホルダー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kumimoji="1" lang="ja-JP" altLang="en-US" smtClean="0"/>
              <a:t>配布資料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0387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CD74C-7995-446D-BAD9-7FCD74092BE9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4831854-C241-44AC-9F64-40AEE3F30B95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操作演習</a:t>
            </a:r>
            <a:endParaRPr kumimoji="1" lang="ja-JP" altLang="en-US"/>
          </a:p>
        </p:txBody>
      </p:sp>
      <p:sp>
        <p:nvSpPr>
          <p:cNvPr id="7" name="ヘッダー プレースホルダー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kumimoji="1" lang="ja-JP" altLang="en-US" smtClean="0"/>
              <a:t>配布資料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2398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2CD74C-7995-446D-BAD9-7FCD74092BE9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DE6D544-C228-4F9F-A55C-188F4EC5E9E8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ja-JP" altLang="en-US" smtClean="0"/>
              <a:t>操作演習</a:t>
            </a:r>
            <a:endParaRPr kumimoji="1" lang="ja-JP" altLang="en-US"/>
          </a:p>
        </p:txBody>
      </p:sp>
      <p:sp>
        <p:nvSpPr>
          <p:cNvPr id="7" name="ヘッダー プレースホルダー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kumimoji="1" lang="ja-JP" altLang="en-US" smtClean="0"/>
              <a:t>配布資料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501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A025992-86FC-4B36-BEC1-335325704C35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CAA18AE-6AD2-46AA-8A1A-E9F9ABC9073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690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365F1-FD0E-485D-952E-8C130406751D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18AE-6AD2-46AA-8A1A-E9F9ABC907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4615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68D96-7302-4798-B2FD-9F37FDCF71C1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18AE-6AD2-46AA-8A1A-E9F9ABC9073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68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AA8CA-BAB9-4825-A371-1379D62E8F6F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18AE-6AD2-46AA-8A1A-E9F9ABC9073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33679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860F0-6A8A-4017-B0B0-F2CCA3B507FF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18AE-6AD2-46AA-8A1A-E9F9ABC907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202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3EC9-DEC0-407D-828D-A24BE793EB05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18AE-6AD2-46AA-8A1A-E9F9ABC9073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1529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27D7C-C088-435E-AB5E-0BA548C01963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18AE-6AD2-46AA-8A1A-E9F9ABC9073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1970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EF10F-7FD9-4B41-B455-5087C874B649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18AE-6AD2-46AA-8A1A-E9F9ABC9073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78797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5517D-0935-4BC2-A916-130EF8BC2065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18AE-6AD2-46AA-8A1A-E9F9ABC9073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6713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414B7-AE1B-4F47-A7E7-971905310A82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18AE-6AD2-46AA-8A1A-E9F9ABC907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415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57FF0-2A35-47C0-A75C-3D55F69CE111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18AE-6AD2-46AA-8A1A-E9F9ABC9073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536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42292-34EF-4D58-9565-BE320DE0717B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18AE-6AD2-46AA-8A1A-E9F9ABC907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6143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47DC2-E9A5-41A3-A99B-748208570795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18AE-6AD2-46AA-8A1A-E9F9ABC9073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0134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FD8AD-411B-4EE3-B36A-4C643A4F5B09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18AE-6AD2-46AA-8A1A-E9F9ABC9073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8245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3F67B-A5DC-40A8-8DD5-A18582D190AE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18AE-6AD2-46AA-8A1A-E9F9ABC907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1682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FA769-EA9E-4E89-82F0-8391FCA54FF4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18AE-6AD2-46AA-8A1A-E9F9ABC9073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6728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790CC-769D-404D-A3A0-B29E89D659D0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18AE-6AD2-46AA-8A1A-E9F9ABC907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0253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A135ED7-3639-4973-9C0D-C058962964E5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CAA18AE-6AD2-46AA-8A1A-E9F9ABC907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8387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  <p:sldLayoutId id="2147483799" r:id="rId14"/>
    <p:sldLayoutId id="2147483800" r:id="rId15"/>
    <p:sldLayoutId id="2147483801" r:id="rId16"/>
    <p:sldLayoutId id="2147483802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私のプレゼン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山田太郎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6384119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私の誕生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sz="3200" b="1" dirty="0" smtClean="0">
                <a:solidFill>
                  <a:srgbClr val="FF0000"/>
                </a:solidFill>
              </a:rPr>
              <a:t>東京都練馬区</a:t>
            </a:r>
            <a:r>
              <a:rPr kumimoji="1" lang="ja-JP" altLang="en-US" dirty="0" smtClean="0"/>
              <a:t>に生まれる</a:t>
            </a:r>
            <a:endParaRPr kumimoji="1" lang="en-US" altLang="ja-JP" dirty="0" smtClean="0"/>
          </a:p>
          <a:p>
            <a:r>
              <a:rPr lang="ja-JP" altLang="en-US" dirty="0" smtClean="0"/>
              <a:t>平成元年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日生まれ</a:t>
            </a:r>
            <a:endParaRPr lang="en-US" altLang="ja-JP" dirty="0" smtClean="0"/>
          </a:p>
          <a:p>
            <a:pPr marL="914400" lvl="1" indent="-457200">
              <a:buFont typeface="+mj-lt"/>
              <a:buAutoNum type="arabicPeriod"/>
            </a:pPr>
            <a:r>
              <a:rPr lang="ja-JP" altLang="en-US" dirty="0" smtClean="0"/>
              <a:t>男</a:t>
            </a:r>
            <a:r>
              <a:rPr lang="en-US" altLang="ja-JP" dirty="0" smtClean="0"/>
              <a:t>2</a:t>
            </a:r>
            <a:r>
              <a:rPr lang="ja-JP" altLang="en-US" dirty="0" smtClean="0"/>
              <a:t>人の兄弟　末っ子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 rot="20371159">
            <a:off x="7958755" y="969275"/>
            <a:ext cx="309732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6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おぎゃ～</a:t>
            </a:r>
            <a:endParaRPr lang="ja-JP" altLang="en-US" sz="6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822831" y="4445391"/>
            <a:ext cx="34747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小さく生まれて、</a:t>
            </a:r>
            <a:endParaRPr kumimoji="1" lang="en-US" altLang="ja-JP" sz="2800" b="1" dirty="0" smtClean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kumimoji="1" lang="ja-JP" altLang="en-US" sz="2800" b="1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大きく育ちました！</a:t>
            </a:r>
            <a:endParaRPr kumimoji="1" lang="ja-JP" altLang="en-US" sz="2800" b="1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1B87A-884F-44E6-BD5D-515CF56BD9C6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18AE-6AD2-46AA-8A1A-E9F9ABC9073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058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7" grpId="2"/>
      <p:bldP spid="7" grpId="3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小さいころ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kumimoji="1" lang="ja-JP" altLang="en-US" smtClean="0"/>
              <a:t>小学校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ja-JP" altLang="en-US" smtClean="0"/>
              <a:t>中学校</a:t>
            </a:r>
          </a:p>
          <a:p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56F20-651E-48C8-8794-487503AFD6BD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18AE-6AD2-46AA-8A1A-E9F9ABC9073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54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高校時代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7611184"/>
              </p:ext>
            </p:extLst>
          </p:nvPr>
        </p:nvGraphicFramePr>
        <p:xfrm>
          <a:off x="1266825" y="2690813"/>
          <a:ext cx="4629151" cy="280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4575">
                  <a:extLst>
                    <a:ext uri="{9D8B030D-6E8A-4147-A177-3AD203B41FA5}">
                      <a16:colId xmlns:a16="http://schemas.microsoft.com/office/drawing/2014/main" val="4223160782"/>
                    </a:ext>
                  </a:extLst>
                </a:gridCol>
                <a:gridCol w="1157288">
                  <a:extLst>
                    <a:ext uri="{9D8B030D-6E8A-4147-A177-3AD203B41FA5}">
                      <a16:colId xmlns:a16="http://schemas.microsoft.com/office/drawing/2014/main" val="1619193341"/>
                    </a:ext>
                  </a:extLst>
                </a:gridCol>
                <a:gridCol w="1157288">
                  <a:extLst>
                    <a:ext uri="{9D8B030D-6E8A-4147-A177-3AD203B41FA5}">
                      <a16:colId xmlns:a16="http://schemas.microsoft.com/office/drawing/2014/main" val="1810616269"/>
                    </a:ext>
                  </a:extLst>
                </a:gridCol>
              </a:tblGrid>
              <a:tr h="56078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○○高校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東京都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渋谷区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74001993"/>
                  </a:ext>
                </a:extLst>
              </a:tr>
              <a:tr h="56078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C</a:t>
                      </a:r>
                      <a:r>
                        <a:rPr kumimoji="1" lang="ja-JP" altLang="en-US" dirty="0" smtClean="0"/>
                        <a:t>組</a:t>
                      </a:r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4374624"/>
                  </a:ext>
                </a:extLst>
              </a:tr>
              <a:tr h="56078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E</a:t>
                      </a:r>
                      <a:r>
                        <a:rPr kumimoji="1" lang="ja-JP" altLang="en-US" dirty="0" smtClean="0"/>
                        <a:t>組</a:t>
                      </a:r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4840203"/>
                  </a:ext>
                </a:extLst>
              </a:tr>
              <a:tr h="56078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年</a:t>
                      </a:r>
                      <a:endParaRPr kumimoji="1" lang="ja-JP" alt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H</a:t>
                      </a:r>
                      <a:r>
                        <a:rPr kumimoji="1" lang="ja-JP" altLang="en-US" dirty="0" smtClean="0"/>
                        <a:t>組</a:t>
                      </a:r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7822541"/>
                  </a:ext>
                </a:extLst>
              </a:tr>
              <a:tr h="560784"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部活動：所属なし</a:t>
                      </a:r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292365"/>
                  </a:ext>
                </a:extLst>
              </a:tr>
            </a:tbl>
          </a:graphicData>
        </a:graphic>
      </p:graphicFrame>
      <p:graphicFrame>
        <p:nvGraphicFramePr>
          <p:cNvPr id="10" name="図表 9"/>
          <p:cNvGraphicFramePr/>
          <p:nvPr>
            <p:extLst>
              <p:ext uri="{D42A27DB-BD31-4B8C-83A1-F6EECF244321}">
                <p14:modId xmlns:p14="http://schemas.microsoft.com/office/powerpoint/2010/main" val="3159453647"/>
              </p:ext>
            </p:extLst>
          </p:nvPr>
        </p:nvGraphicFramePr>
        <p:xfrm>
          <a:off x="7010400" y="2438400"/>
          <a:ext cx="3778250" cy="35761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84421-F019-49A9-8836-5BA83071B113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18AE-6AD2-46AA-8A1A-E9F9ABC9073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84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大学について</a:t>
            </a:r>
            <a:endParaRPr kumimoji="1" lang="ja-JP" altLang="en-US" dirty="0"/>
          </a:p>
        </p:txBody>
      </p:sp>
      <p:sp>
        <p:nvSpPr>
          <p:cNvPr id="20" name="コンテンツ プレースホルダー 1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graphicFrame>
        <p:nvGraphicFramePr>
          <p:cNvPr id="23" name="オブジェクト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1125834"/>
              </p:ext>
            </p:extLst>
          </p:nvPr>
        </p:nvGraphicFramePr>
        <p:xfrm>
          <a:off x="1652589" y="2674938"/>
          <a:ext cx="8968246" cy="3049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ワークシート" r:id="rId4" imgW="8963037" imgH="2724136" progId="Excel.Sheet.12">
                  <p:embed/>
                </p:oleObj>
              </mc:Choice>
              <mc:Fallback>
                <p:oleObj name="ワークシート" r:id="rId4" imgW="8963037" imgH="272413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52589" y="2674938"/>
                        <a:ext cx="8968246" cy="3049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963BA-4A57-4D4A-9BCD-3D046FA12F6B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18AE-6AD2-46AA-8A1A-E9F9ABC90733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14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好み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食べ物</a:t>
            </a:r>
          </a:p>
          <a:p>
            <a:pPr lvl="0"/>
            <a:r>
              <a:rPr kumimoji="1" lang="ja-JP" altLang="en-US" dirty="0" smtClean="0"/>
              <a:t>飲み物</a:t>
            </a:r>
          </a:p>
          <a:p>
            <a:pPr lvl="0"/>
            <a:r>
              <a:rPr kumimoji="1" lang="ja-JP" altLang="en-US" dirty="0" smtClean="0"/>
              <a:t>好きな芸能人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B9FCA0-9C87-4E50-A71A-AE959126F7FE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18AE-6AD2-46AA-8A1A-E9F9ABC90733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486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趣味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439AC-579A-4EEE-9795-22F325CEF820}" type="datetime1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○○大学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A18AE-6AD2-46AA-8A1A-E9F9ABC90733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98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2126</TotalTime>
  <Words>144</Words>
  <Application>Microsoft Office PowerPoint</Application>
  <PresentationFormat>ワイド画面</PresentationFormat>
  <Paragraphs>84</Paragraphs>
  <Slides>7</Slides>
  <Notes>7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6" baseType="lpstr">
      <vt:lpstr>AR P丸ゴシック体E</vt:lpstr>
      <vt:lpstr>ＭＳ Ｐゴシック</vt:lpstr>
      <vt:lpstr>ＭＳ Ｐ明朝</vt:lpstr>
      <vt:lpstr>游ゴシック</vt:lpstr>
      <vt:lpstr>Arial</vt:lpstr>
      <vt:lpstr>Calibri</vt:lpstr>
      <vt:lpstr>Garamond</vt:lpstr>
      <vt:lpstr>オーガニック</vt:lpstr>
      <vt:lpstr>ワークシート</vt:lpstr>
      <vt:lpstr>私のプレゼン</vt:lpstr>
      <vt:lpstr>私の誕生</vt:lpstr>
      <vt:lpstr>小さいころ</vt:lpstr>
      <vt:lpstr>高校時代</vt:lpstr>
      <vt:lpstr>大学について</vt:lpstr>
      <vt:lpstr>好み</vt:lpstr>
      <vt:lpstr>趣味</vt:lpstr>
    </vt:vector>
  </TitlesOfParts>
  <Company>eEducations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私のプレゼン</dc:title>
  <dc:creator>加藤隆弘（札幌）</dc:creator>
  <cp:lastModifiedBy>加藤隆弘（札幌）</cp:lastModifiedBy>
  <cp:revision>30</cp:revision>
  <dcterms:created xsi:type="dcterms:W3CDTF">2018-01-21T13:02:30Z</dcterms:created>
  <dcterms:modified xsi:type="dcterms:W3CDTF">2018-01-23T12:38:36Z</dcterms:modified>
</cp:coreProperties>
</file>